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autoCompressPictures="0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Uvod" id="{F26B9E48-5EC2-4291-A2D6-9538A6F237F5}">
          <p14:sldIdLst>
            <p14:sldId id="256"/>
          </p14:sldIdLst>
        </p14:section>
        <p14:section name="Glavni deo" id="{B621C56F-5DE1-40A5-8A8F-CF589446D543}">
          <p14:sldIdLst>
            <p14:sldId id="257"/>
            <p14:sldId id="258"/>
          </p14:sldIdLst>
        </p14:section>
        <p14:section name="Pitanja" id="{D3A58DAE-981D-493D-9906-0B8A7923E9E5}">
          <p14:sldIdLst>
            <p14:sldId id="259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2" d="100"/>
          <a:sy n="82" d="100"/>
        </p:scale>
        <p:origin x="643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8E5858-0B07-4D85-88EA-B4351AF5F49C}" type="datetimeFigureOut">
              <a:rPr lang="en-US" smtClean="0"/>
              <a:t>23-Dec-20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93141B-1DDE-4F1E-98DD-D9659B26EE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45231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5C0B1-158D-4D9E-ABE5-7059248F1350}" type="datetime1">
              <a:rPr lang="en-US" smtClean="0"/>
              <a:t>23-Dec-20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jz203131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pic>
        <p:nvPicPr>
          <p:cNvPr id="18" name="Picture 17" descr="Logo&#10;&#10;Description automatically generated">
            <a:extLst>
              <a:ext uri="{FF2B5EF4-FFF2-40B4-BE49-F238E27FC236}">
                <a16:creationId xmlns:a16="http://schemas.microsoft.com/office/drawing/2014/main" id="{3352042B-0AFF-4CBB-98BC-B6540690D88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307007" y="4809481"/>
            <a:ext cx="1467052" cy="1713345"/>
          </a:xfrm>
          <a:prstGeom prst="rect">
            <a:avLst/>
          </a:prstGeom>
          <a:solidFill>
            <a:srgbClr val="FFC000"/>
          </a:solidFill>
          <a:ln w="38100">
            <a:solidFill>
              <a:schemeClr val="tx1"/>
            </a:soli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3000">
        <p14:reveal/>
      </p:transition>
    </mc:Choice>
    <mc:Fallback>
      <p:transition spd="slow" advClick="0" advTm="3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50D05-75DC-4AC4-A34E-0FE6A87D6AEF}" type="datetime1">
              <a:rPr lang="en-US" smtClean="0"/>
              <a:t>23-Dec-20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jz203131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3000">
        <p14:reveal/>
      </p:transition>
    </mc:Choice>
    <mc:Fallback>
      <p:transition spd="slow" advClick="0" advTm="3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726AD9-BF5A-4FBF-984A-E1E2864A78C6}" type="datetime1">
              <a:rPr lang="en-US" smtClean="0"/>
              <a:t>23-Dec-20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jz203131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3000">
        <p14:reveal/>
      </p:transition>
    </mc:Choice>
    <mc:Fallback>
      <p:transition spd="slow" advClick="0" advTm="3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3BAD1-6DE4-4592-9EE6-0B51AFFD536B}" type="datetime1">
              <a:rPr lang="en-US" smtClean="0"/>
              <a:t>23-Dec-20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jz203131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3000">
        <p14:reveal/>
      </p:transition>
    </mc:Choice>
    <mc:Fallback>
      <p:transition spd="slow" advClick="0" advTm="3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CF96F-23D7-4024-8877-EC2238E96CC8}" type="datetime1">
              <a:rPr lang="en-US" smtClean="0"/>
              <a:t>23-Dec-20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jz203131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3000">
        <p14:reveal/>
      </p:transition>
    </mc:Choice>
    <mc:Fallback>
      <p:transition spd="slow" advClick="0" advTm="300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FA4E6-8A54-4236-8D78-D01B232EA43F}" type="datetime1">
              <a:rPr lang="en-US" smtClean="0"/>
              <a:t>23-Dec-20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jz203131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3000">
        <p14:reveal/>
      </p:transition>
    </mc:Choice>
    <mc:Fallback>
      <p:transition spd="slow" advClick="0" advTm="300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B226E-D545-4A10-92CA-BEB948FFDE18}" type="datetime1">
              <a:rPr lang="en-US" smtClean="0"/>
              <a:t>23-Dec-20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jz203131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3000">
        <p14:reveal/>
      </p:transition>
    </mc:Choice>
    <mc:Fallback>
      <p:transition spd="slow" advClick="0" advTm="300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D8F97-74E1-4AEB-AEB5-7685EE5FFD8F}" type="datetime1">
              <a:rPr lang="en-US" smtClean="0"/>
              <a:t>23-Dec-20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jz203131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3000">
        <p14:reveal/>
      </p:transition>
    </mc:Choice>
    <mc:Fallback>
      <p:transition spd="slow" advClick="0" advTm="3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Font typeface="Wingdings" panose="05000000000000000000" pitchFamily="2" charset="2"/>
              <a:buChar char="q"/>
              <a:defRPr/>
            </a:lvl1pPr>
            <a:lvl2pPr>
              <a:buClr>
                <a:srgbClr val="FFFF00"/>
              </a:buClr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A1120D-7BC4-40E9-86C3-2EC7AA4F6940}" type="datetime1">
              <a:rPr lang="en-US" smtClean="0"/>
              <a:t>23-Dec-20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400"/>
            </a:lvl1pPr>
          </a:lstStyle>
          <a:p>
            <a:r>
              <a:rPr lang="en-US" dirty="0"/>
              <a:t>jz203131</a:t>
            </a:r>
            <a:endParaRPr lang="en-US" sz="14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3000">
        <p14:reveal/>
      </p:transition>
    </mc:Choice>
    <mc:Fallback>
      <p:transition spd="slow" advClick="0" advTm="3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6E9F0-A064-4D53-BC6B-5B1304433E89}" type="datetime1">
              <a:rPr lang="en-US" smtClean="0"/>
              <a:t>23-Dec-20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jz203131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3000">
        <p14:reveal/>
      </p:transition>
    </mc:Choice>
    <mc:Fallback>
      <p:transition spd="slow" advClick="0" advTm="3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0591C-6081-4A4F-BD0F-DA4DF8F1FE57}" type="datetime1">
              <a:rPr lang="en-US" smtClean="0"/>
              <a:t>23-Dec-20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jz203131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3000">
        <p14:reveal/>
      </p:transition>
    </mc:Choice>
    <mc:Fallback>
      <p:transition spd="slow" advClick="0" advTm="3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E0D91-53BB-40C7-BC34-8B57064E338A}" type="datetime1">
              <a:rPr lang="en-US" smtClean="0"/>
              <a:t>23-Dec-20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jz203131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3000">
        <p14:reveal/>
      </p:transition>
    </mc:Choice>
    <mc:Fallback>
      <p:transition spd="slow" advClick="0" advTm="3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3F78E-2BDC-4406-8077-226600288515}" type="datetime1">
              <a:rPr lang="en-US" smtClean="0"/>
              <a:t>23-Dec-20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jz203131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3000">
        <p14:reveal/>
      </p:transition>
    </mc:Choice>
    <mc:Fallback>
      <p:transition spd="slow" advClick="0" advTm="3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5D24C-17F2-4F47-AB21-AF4E1B9B7C73}" type="datetime1">
              <a:rPr lang="en-US" smtClean="0"/>
              <a:t>23-Dec-20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jz203131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3000">
        <p14:reveal/>
      </p:transition>
    </mc:Choice>
    <mc:Fallback>
      <p:transition spd="slow" advClick="0" advTm="3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D6394-D953-4819-9786-E395D3FCBE04}" type="datetime1">
              <a:rPr lang="en-US" smtClean="0"/>
              <a:t>23-Dec-20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jz203131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3000">
        <p14:reveal/>
      </p:transition>
    </mc:Choice>
    <mc:Fallback>
      <p:transition spd="slow" advClick="0" advTm="3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595D0-DCC3-4487-8BF7-6F7344408FD4}" type="datetime1">
              <a:rPr lang="en-US" smtClean="0"/>
              <a:t>23-Dec-20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jz203131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3000">
        <p14:reveal/>
      </p:transition>
    </mc:Choice>
    <mc:Fallback>
      <p:transition spd="slow" advClick="0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gi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D94B47-0551-4893-9F6E-BDA4EAB6ABD3}" type="datetime1">
              <a:rPr lang="en-US" smtClean="0"/>
              <a:t>23-Dec-20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jz203131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pic>
        <p:nvPicPr>
          <p:cNvPr id="9" name="Picture 8" descr="Logo&#10;&#10;Description automatically generated">
            <a:extLst>
              <a:ext uri="{FF2B5EF4-FFF2-40B4-BE49-F238E27FC236}">
                <a16:creationId xmlns:a16="http://schemas.microsoft.com/office/drawing/2014/main" id="{7988DFA6-C984-45DD-8FC5-D1EA54A2C440}"/>
              </a:ext>
            </a:extLst>
          </p:cNvPr>
          <p:cNvPicPr>
            <a:picLocks noChangeAspect="1"/>
          </p:cNvPicPr>
          <p:nvPr userDrawn="1"/>
        </p:nvPicPr>
        <p:blipFill>
          <a:blip r:embed="rId18"/>
          <a:stretch>
            <a:fillRect/>
          </a:stretch>
        </p:blipFill>
        <p:spPr>
          <a:xfrm>
            <a:off x="10145070" y="4693142"/>
            <a:ext cx="1467052" cy="1713345"/>
          </a:xfrm>
          <a:prstGeom prst="rect">
            <a:avLst/>
          </a:prstGeom>
          <a:solidFill>
            <a:srgbClr val="FFC000"/>
          </a:solidFill>
          <a:ln w="38100">
            <a:solidFill>
              <a:schemeClr val="tx1"/>
            </a:solidFill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mc:AlternateContent xmlns:mc="http://schemas.openxmlformats.org/markup-compatibility/2006">
    <mc:Choice xmlns:p14="http://schemas.microsoft.com/office/powerpoint/2010/main" Requires="p14">
      <p:transition spd="slow" advClick="0" advTm="3000">
        <p14:reveal/>
      </p:transition>
    </mc:Choice>
    <mc:Fallback>
      <p:transition spd="slow" advClick="0" advTm="3000">
        <p:fade/>
      </p:transition>
    </mc:Fallback>
  </mc:AlternateContent>
  <p:hf hd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69B24C-25F3-4EC7-B839-5CF5686B40B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000" b="1" i="1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Lorem ipsum dolor sit </a:t>
            </a:r>
            <a:r>
              <a:rPr lang="en-US" sz="4000" b="1" i="1" dirty="0" err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amet</a:t>
            </a:r>
            <a:r>
              <a:rPr lang="en-US" sz="4000" b="1" i="1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US" sz="4000" b="1" i="1" dirty="0" err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consectetuer</a:t>
            </a:r>
            <a:r>
              <a:rPr lang="en-US" sz="4000" b="1" i="1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4000" b="1" i="1" dirty="0" err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adipiscing</a:t>
            </a:r>
            <a:r>
              <a:rPr lang="en-US" sz="4000" b="1" i="1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4000" b="1" i="1" dirty="0" err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elit</a:t>
            </a:r>
            <a:endParaRPr lang="en-US" sz="4000" b="1" i="1" dirty="0"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FA2666D-0839-4168-BD73-542771E7AEF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pl-PL" sz="2000" i="1" dirty="0">
                <a:latin typeface="Calibri" panose="020F0502020204030204" pitchFamily="34" charset="0"/>
                <a:cs typeface="Calibri" panose="020F0502020204030204" pitchFamily="34" charset="0"/>
              </a:rPr>
              <a:t>Petrović, R.1, </a:t>
            </a:r>
            <a:endParaRPr lang="en-US" sz="2000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pl-PL" sz="2000" i="1" dirty="0">
                <a:latin typeface="Calibri" panose="020F0502020204030204" pitchFamily="34" charset="0"/>
                <a:cs typeface="Calibri" panose="020F0502020204030204" pitchFamily="34" charset="0"/>
              </a:rPr>
              <a:t>Bojanić D.1, </a:t>
            </a:r>
            <a:endParaRPr lang="en-US" sz="2000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pl-PL" sz="2000" i="1" dirty="0">
                <a:latin typeface="Calibri" panose="020F0502020204030204" pitchFamily="34" charset="0"/>
                <a:cs typeface="Calibri" panose="020F0502020204030204" pitchFamily="34" charset="0"/>
              </a:rPr>
              <a:t>Popović D. B.2</a:t>
            </a:r>
            <a:endParaRPr lang="en-US" sz="2000" i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4112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3000">
        <p14:reveal/>
      </p:transition>
    </mc:Choice>
    <mc:Fallback>
      <p:transition spd="slow" advClick="0" advTm="3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B2E205-E8AE-4D8E-8654-5F047FCAEE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Pregled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13BC94-E3BA-4F2B-8389-86B9BF4ACA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fr-FR" dirty="0"/>
              <a:t>1.	Abstract	3</a:t>
            </a:r>
          </a:p>
          <a:p>
            <a:r>
              <a:rPr lang="fr-FR" dirty="0"/>
              <a:t>2.	Introduction	3</a:t>
            </a:r>
          </a:p>
          <a:p>
            <a:r>
              <a:rPr lang="fr-FR" dirty="0"/>
              <a:t>3.	</a:t>
            </a:r>
            <a:r>
              <a:rPr lang="fr-FR" dirty="0" err="1"/>
              <a:t>Chapter</a:t>
            </a:r>
            <a:r>
              <a:rPr lang="fr-FR" dirty="0"/>
              <a:t> A	3</a:t>
            </a:r>
          </a:p>
          <a:p>
            <a:r>
              <a:rPr lang="fr-FR" dirty="0"/>
              <a:t>4.	</a:t>
            </a:r>
            <a:r>
              <a:rPr lang="fr-FR" dirty="0" err="1"/>
              <a:t>Chapter</a:t>
            </a:r>
            <a:r>
              <a:rPr lang="fr-FR" dirty="0"/>
              <a:t> B	3</a:t>
            </a:r>
          </a:p>
          <a:p>
            <a:pPr lvl="1"/>
            <a:r>
              <a:rPr lang="fr-FR" dirty="0"/>
              <a:t>4.1.	</a:t>
            </a:r>
            <a:r>
              <a:rPr lang="fr-FR" dirty="0" err="1"/>
              <a:t>Subchapter</a:t>
            </a:r>
            <a:r>
              <a:rPr lang="fr-FR" dirty="0"/>
              <a:t> C	4</a:t>
            </a:r>
          </a:p>
          <a:p>
            <a:pPr lvl="1"/>
            <a:r>
              <a:rPr lang="fr-FR" dirty="0"/>
              <a:t>4.2.	</a:t>
            </a:r>
            <a:r>
              <a:rPr lang="fr-FR" dirty="0" err="1"/>
              <a:t>Subchapter</a:t>
            </a:r>
            <a:r>
              <a:rPr lang="fr-FR" dirty="0"/>
              <a:t> D	5</a:t>
            </a:r>
          </a:p>
          <a:p>
            <a:r>
              <a:rPr lang="fr-FR" dirty="0"/>
              <a:t>5.	</a:t>
            </a:r>
            <a:r>
              <a:rPr lang="fr-FR" dirty="0" err="1"/>
              <a:t>Chapter</a:t>
            </a:r>
            <a:r>
              <a:rPr lang="fr-FR" dirty="0"/>
              <a:t> E	5</a:t>
            </a:r>
          </a:p>
          <a:p>
            <a:r>
              <a:rPr lang="fr-FR" dirty="0"/>
              <a:t>6.	</a:t>
            </a:r>
            <a:r>
              <a:rPr lang="fr-FR" dirty="0" err="1"/>
              <a:t>Chapter</a:t>
            </a:r>
            <a:r>
              <a:rPr lang="fr-FR" dirty="0"/>
              <a:t> F	6</a:t>
            </a:r>
          </a:p>
          <a:p>
            <a:r>
              <a:rPr lang="fr-FR" dirty="0"/>
              <a:t>7.	</a:t>
            </a:r>
            <a:r>
              <a:rPr lang="fr-FR" dirty="0" err="1"/>
              <a:t>Chapter</a:t>
            </a:r>
            <a:r>
              <a:rPr lang="fr-FR" dirty="0"/>
              <a:t> G	7</a:t>
            </a:r>
          </a:p>
          <a:p>
            <a:r>
              <a:rPr lang="fr-FR" dirty="0"/>
              <a:t>8.	Conclusion	7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92E1BE0-7C5B-49B0-B872-B124AC6FD6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jz203131</a:t>
            </a:r>
            <a:endParaRPr lang="en-US" sz="140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606834B-2B78-4608-A370-2749F513C4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3888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3000">
        <p14:reveal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0"/>
                            </p:stCondLst>
                            <p:childTnLst>
                              <p:par>
                                <p:cTn id="64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DC6D85-0FC8-4AC9-93C2-6D9A7ED1D0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Rad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48EC7D1-7906-4A30-B8E0-FB0ACA2731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jz203131</a:t>
            </a:r>
            <a:endParaRPr lang="en-US" sz="140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AEE315B-0F9A-4972-8E0C-0F462D76B5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3BEA763-835C-464F-8EF9-3FE0D85A4D43}"/>
              </a:ext>
            </a:extLst>
          </p:cNvPr>
          <p:cNvSpPr txBox="1"/>
          <p:nvPr/>
        </p:nvSpPr>
        <p:spPr>
          <a:xfrm>
            <a:off x="2982192" y="2010149"/>
            <a:ext cx="48213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Klikni</a:t>
            </a:r>
            <a:r>
              <a:rPr lang="en-US" dirty="0"/>
              <a:t> za </a:t>
            </a:r>
            <a:r>
              <a:rPr lang="en-US" dirty="0" err="1"/>
              <a:t>prikaz</a:t>
            </a:r>
            <a:r>
              <a:rPr lang="en-US" dirty="0"/>
              <a:t> </a:t>
            </a:r>
            <a:r>
              <a:rPr lang="en-US" dirty="0" err="1"/>
              <a:t>slike</a:t>
            </a:r>
            <a:endParaRPr lang="en-US" dirty="0"/>
          </a:p>
        </p:txBody>
      </p:sp>
      <p:pic>
        <p:nvPicPr>
          <p:cNvPr id="7" name="Content Placeholder 6" descr="A picture containing chart&#10;&#10;Description automatically generated">
            <a:extLst>
              <a:ext uri="{FF2B5EF4-FFF2-40B4-BE49-F238E27FC236}">
                <a16:creationId xmlns:a16="http://schemas.microsoft.com/office/drawing/2014/main" id="{B7D38618-5C48-4A2A-9781-A9D2033C67DD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7599" y="3352800"/>
            <a:ext cx="6105971" cy="268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319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3000">
        <p14:reveal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6D2328-956F-4DB4-A950-FDF3530C03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Pitanja</a:t>
            </a:r>
            <a:r>
              <a:rPr lang="en-US" dirty="0"/>
              <a:t>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D2DE36-E41F-4F76-AEA1-1454322BFC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F781A0A-7D8C-4D9B-85D8-F4B1E7F66B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jz203131</a:t>
            </a:r>
            <a:endParaRPr lang="en-US" sz="140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A52979A-35F1-4F08-9C7F-193EC310B1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A2A8607-8CC9-4445-BDC2-269D5F0D7B28}"/>
              </a:ext>
            </a:extLst>
          </p:cNvPr>
          <p:cNvSpPr txBox="1"/>
          <p:nvPr/>
        </p:nvSpPr>
        <p:spPr>
          <a:xfrm>
            <a:off x="3900195" y="3050337"/>
            <a:ext cx="16802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hlinkClick r:id="" action="ppaction://hlinkshowjump?jump=firstslide"/>
              </a:rPr>
              <a:t>Pocetak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42739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3000">
        <p14:reveal/>
      </p:transition>
    </mc:Choice>
    <mc:Fallback>
      <p:transition spd="slow" advClick="0" advTm="3000">
        <p:fade/>
      </p:transition>
    </mc:Fallback>
  </mc:AlternateContent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18</TotalTime>
  <Words>108</Words>
  <Application>Microsoft Office PowerPoint</Application>
  <PresentationFormat>Widescreen</PresentationFormat>
  <Paragraphs>25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Arial</vt:lpstr>
      <vt:lpstr>Calibri</vt:lpstr>
      <vt:lpstr>Tahoma</vt:lpstr>
      <vt:lpstr>Trebuchet MS</vt:lpstr>
      <vt:lpstr>Wingdings</vt:lpstr>
      <vt:lpstr>Wingdings 3</vt:lpstr>
      <vt:lpstr>Facet</vt:lpstr>
      <vt:lpstr>Lorem ipsum dolor sit amet, consectetuer adipiscing elit</vt:lpstr>
      <vt:lpstr>Pregled</vt:lpstr>
      <vt:lpstr>Rad</vt:lpstr>
      <vt:lpstr>Pitanja?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Lorem ipsum dolor sit amet, consectetuer adipiscing elit</dc:title>
  <dc:creator>Zorana</dc:creator>
  <cp:lastModifiedBy>Zorana</cp:lastModifiedBy>
  <cp:revision>3</cp:revision>
  <dcterms:created xsi:type="dcterms:W3CDTF">2020-12-23T21:41:45Z</dcterms:created>
  <dcterms:modified xsi:type="dcterms:W3CDTF">2020-12-23T22:00:18Z</dcterms:modified>
</cp:coreProperties>
</file>