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1" r:id="rId1"/>
    <p:sldMasterId id="2147483728" r:id="rId2"/>
  </p:sldMasterIdLst>
  <p:notesMasterIdLst>
    <p:notesMasterId r:id="rId15"/>
  </p:notesMasterIdLst>
  <p:sldIdLst>
    <p:sldId id="256" r:id="rId3"/>
    <p:sldId id="257" r:id="rId4"/>
    <p:sldId id="258" r:id="rId5"/>
    <p:sldId id="276" r:id="rId6"/>
    <p:sldId id="273" r:id="rId7"/>
    <p:sldId id="271" r:id="rId8"/>
    <p:sldId id="277" r:id="rId9"/>
    <p:sldId id="278" r:id="rId10"/>
    <p:sldId id="279" r:id="rId11"/>
    <p:sldId id="281" r:id="rId12"/>
    <p:sldId id="280" r:id="rId13"/>
    <p:sldId id="266" r:id="rId14"/>
  </p:sldIdLst>
  <p:sldSz cx="12192000" cy="6858000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9C4A96"/>
    <a:srgbClr val="8F6D8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84E427A-3D55-4303-BF80-6455036E1DE7}" styleName="Themed Style 1 - Accent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05" d="100"/>
          <a:sy n="105" d="100"/>
        </p:scale>
        <p:origin x="480" y="51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theme" Target="theme/theme1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8.xml"/><Relationship Id="rId19" Type="http://schemas.openxmlformats.org/officeDocument/2006/relationships/tableStyles" Target="tableStyle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6B9F8CA-E151-4691-9BC2-BD7FBCB3613C}" type="datetimeFigureOut">
              <a:rPr lang="en-US" smtClean="0"/>
              <a:t>20-Dec-23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83EC851-84DD-424F-9273-4F5BB5F7904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483297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83EC851-84DD-424F-9273-4F5BB5F79042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2375387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83EC851-84DD-424F-9273-4F5BB5F79042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4947121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83EC851-84DD-424F-9273-4F5BB5F79042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7189750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83EC851-84DD-424F-9273-4F5BB5F79042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3506225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flaticon.com/" TargetMode="External"/><Relationship Id="rId2" Type="http://schemas.openxmlformats.org/officeDocument/2006/relationships/hyperlink" Target="https://slidesgo.com/" TargetMode="External"/><Relationship Id="rId1" Type="http://schemas.openxmlformats.org/officeDocument/2006/relationships/slideMaster" Target="../slideMasters/slideMaster1.xml"/><Relationship Id="rId4" Type="http://schemas.openxmlformats.org/officeDocument/2006/relationships/hyperlink" Target="https://www.freepik.com/" TargetMode="Externa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 slide">
    <p:spTree>
      <p:nvGrpSpPr>
        <p:cNvPr id="1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Google Shape;9;p2"/>
          <p:cNvSpPr txBox="1">
            <a:spLocks noGrp="1"/>
          </p:cNvSpPr>
          <p:nvPr>
            <p:ph type="ctrTitle"/>
          </p:nvPr>
        </p:nvSpPr>
        <p:spPr>
          <a:xfrm>
            <a:off x="5179667" y="1317300"/>
            <a:ext cx="6061600" cy="3436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10" name="Google Shape;10;p2"/>
          <p:cNvSpPr txBox="1">
            <a:spLocks noGrp="1"/>
          </p:cNvSpPr>
          <p:nvPr>
            <p:ph type="subTitle" idx="1"/>
          </p:nvPr>
        </p:nvSpPr>
        <p:spPr>
          <a:xfrm>
            <a:off x="5179833" y="4607600"/>
            <a:ext cx="6061600" cy="569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sp>
        <p:nvSpPr>
          <p:cNvPr id="11" name="Google Shape;11;p2"/>
          <p:cNvSpPr/>
          <p:nvPr/>
        </p:nvSpPr>
        <p:spPr>
          <a:xfrm>
            <a:off x="6802767" y="6225500"/>
            <a:ext cx="1543600" cy="1543600"/>
          </a:xfrm>
          <a:prstGeom prst="ellipse">
            <a:avLst/>
          </a:prstGeom>
          <a:solidFill>
            <a:schemeClr val="dk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2" name="Google Shape;12;p2"/>
          <p:cNvSpPr/>
          <p:nvPr/>
        </p:nvSpPr>
        <p:spPr>
          <a:xfrm>
            <a:off x="2561133" y="312133"/>
            <a:ext cx="814400" cy="8144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3" name="Google Shape;13;p2"/>
          <p:cNvSpPr/>
          <p:nvPr/>
        </p:nvSpPr>
        <p:spPr>
          <a:xfrm>
            <a:off x="4645667" y="6138667"/>
            <a:ext cx="476800" cy="4768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4" name="Google Shape;14;p2"/>
          <p:cNvSpPr/>
          <p:nvPr/>
        </p:nvSpPr>
        <p:spPr>
          <a:xfrm>
            <a:off x="10833833" y="312133"/>
            <a:ext cx="814400" cy="814400"/>
          </a:xfrm>
          <a:prstGeom prst="ellipse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</p:spTree>
    <p:extLst>
      <p:ext uri="{BB962C8B-B14F-4D97-AF65-F5344CB8AC3E}">
        <p14:creationId xmlns:p14="http://schemas.microsoft.com/office/powerpoint/2010/main" val="387728309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 header"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3"/>
          <p:cNvSpPr txBox="1">
            <a:spLocks noGrp="1"/>
          </p:cNvSpPr>
          <p:nvPr>
            <p:ph type="title"/>
          </p:nvPr>
        </p:nvSpPr>
        <p:spPr>
          <a:xfrm>
            <a:off x="4974896" y="2591117"/>
            <a:ext cx="6266000" cy="1007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3600"/>
              <a:buNone/>
              <a:defRPr sz="6933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17" name="Google Shape;17;p3"/>
          <p:cNvSpPr txBox="1">
            <a:spLocks noGrp="1"/>
          </p:cNvSpPr>
          <p:nvPr>
            <p:ph type="title" idx="2" hasCustomPrompt="1"/>
          </p:nvPr>
        </p:nvSpPr>
        <p:spPr>
          <a:xfrm>
            <a:off x="4974733" y="848167"/>
            <a:ext cx="6266400" cy="1884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3333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9pPr>
          </a:lstStyle>
          <a:p>
            <a:r>
              <a:t>xx%</a:t>
            </a:r>
          </a:p>
        </p:txBody>
      </p:sp>
      <p:sp>
        <p:nvSpPr>
          <p:cNvPr id="18" name="Google Shape;18;p3"/>
          <p:cNvSpPr txBox="1">
            <a:spLocks noGrp="1"/>
          </p:cNvSpPr>
          <p:nvPr>
            <p:ph type="subTitle" idx="1"/>
          </p:nvPr>
        </p:nvSpPr>
        <p:spPr>
          <a:xfrm>
            <a:off x="4974867" y="4293033"/>
            <a:ext cx="6266000" cy="1078400"/>
          </a:xfrm>
          <a:prstGeom prst="rect">
            <a:avLst/>
          </a:prstGeom>
          <a:ln w="2857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sp>
        <p:nvSpPr>
          <p:cNvPr id="19" name="Google Shape;19;p3"/>
          <p:cNvSpPr txBox="1">
            <a:spLocks noGrp="1"/>
          </p:cNvSpPr>
          <p:nvPr>
            <p:ph type="subTitle" idx="3"/>
          </p:nvPr>
        </p:nvSpPr>
        <p:spPr>
          <a:xfrm>
            <a:off x="4974867" y="3699933"/>
            <a:ext cx="6266000" cy="4916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254464901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 and body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4"/>
          <p:cNvSpPr txBox="1">
            <a:spLocks noGrp="1"/>
          </p:cNvSpPr>
          <p:nvPr>
            <p:ph type="title"/>
          </p:nvPr>
        </p:nvSpPr>
        <p:spPr>
          <a:xfrm>
            <a:off x="950967" y="719333"/>
            <a:ext cx="102900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22" name="Google Shape;22;p4"/>
          <p:cNvSpPr txBox="1">
            <a:spLocks noGrp="1"/>
          </p:cNvSpPr>
          <p:nvPr>
            <p:ph type="body" idx="1"/>
          </p:nvPr>
        </p:nvSpPr>
        <p:spPr>
          <a:xfrm>
            <a:off x="950967" y="1571233"/>
            <a:ext cx="10290000" cy="4567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marL="609585" lvl="0" indent="-440256" rtl="0">
              <a:spcBef>
                <a:spcPts val="0"/>
              </a:spcBef>
              <a:spcAft>
                <a:spcPts val="0"/>
              </a:spcAft>
              <a:buSzPts val="1600"/>
              <a:buChar char="●"/>
              <a:defRPr/>
            </a:lvl1pPr>
            <a:lvl2pPr marL="1219170" lvl="1" indent="-440256" rtl="0">
              <a:spcBef>
                <a:spcPts val="0"/>
              </a:spcBef>
              <a:spcAft>
                <a:spcPts val="0"/>
              </a:spcAft>
              <a:buSzPts val="1600"/>
              <a:buChar char="○"/>
              <a:defRPr/>
            </a:lvl2pPr>
            <a:lvl3pPr marL="1828754" lvl="2" indent="-440256" rtl="0">
              <a:spcBef>
                <a:spcPts val="0"/>
              </a:spcBef>
              <a:spcAft>
                <a:spcPts val="0"/>
              </a:spcAft>
              <a:buSzPts val="1600"/>
              <a:buChar char="■"/>
              <a:defRPr/>
            </a:lvl3pPr>
            <a:lvl4pPr marL="2438339" lvl="3" indent="-440256" rtl="0">
              <a:spcBef>
                <a:spcPts val="0"/>
              </a:spcBef>
              <a:spcAft>
                <a:spcPts val="0"/>
              </a:spcAft>
              <a:buSzPts val="1600"/>
              <a:buChar char="●"/>
              <a:defRPr/>
            </a:lvl4pPr>
            <a:lvl5pPr marL="3047924" lvl="4" indent="-440256" rtl="0">
              <a:spcBef>
                <a:spcPts val="0"/>
              </a:spcBef>
              <a:spcAft>
                <a:spcPts val="0"/>
              </a:spcAft>
              <a:buSzPts val="1600"/>
              <a:buChar char="○"/>
              <a:defRPr/>
            </a:lvl5pPr>
            <a:lvl6pPr marL="3657509" lvl="5" indent="-440256" rtl="0">
              <a:spcBef>
                <a:spcPts val="0"/>
              </a:spcBef>
              <a:spcAft>
                <a:spcPts val="0"/>
              </a:spcAft>
              <a:buSzPts val="1600"/>
              <a:buChar char="■"/>
              <a:defRPr/>
            </a:lvl6pPr>
            <a:lvl7pPr marL="4267093" lvl="6" indent="-440256" rtl="0">
              <a:spcBef>
                <a:spcPts val="0"/>
              </a:spcBef>
              <a:spcAft>
                <a:spcPts val="0"/>
              </a:spcAft>
              <a:buSzPts val="1600"/>
              <a:buChar char="●"/>
              <a:defRPr/>
            </a:lvl7pPr>
            <a:lvl8pPr marL="4876678" lvl="7" indent="-440256" rtl="0">
              <a:spcBef>
                <a:spcPts val="0"/>
              </a:spcBef>
              <a:spcAft>
                <a:spcPts val="0"/>
              </a:spcAft>
              <a:buSzPts val="1600"/>
              <a:buChar char="○"/>
              <a:defRPr/>
            </a:lvl8pPr>
            <a:lvl9pPr marL="5486263" lvl="8" indent="-440256" rtl="0">
              <a:spcBef>
                <a:spcPts val="0"/>
              </a:spcBef>
              <a:spcAft>
                <a:spcPts val="0"/>
              </a:spcAft>
              <a:buSzPts val="1600"/>
              <a:buChar char="■"/>
              <a:defRPr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3" name="Google Shape;23;p4"/>
          <p:cNvSpPr/>
          <p:nvPr/>
        </p:nvSpPr>
        <p:spPr>
          <a:xfrm>
            <a:off x="126433" y="4272733"/>
            <a:ext cx="608400" cy="6084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24" name="Google Shape;24;p4"/>
          <p:cNvSpPr/>
          <p:nvPr/>
        </p:nvSpPr>
        <p:spPr>
          <a:xfrm>
            <a:off x="8288700" y="72633"/>
            <a:ext cx="558400" cy="558400"/>
          </a:xfrm>
          <a:prstGeom prst="ellipse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25" name="Google Shape;25;p4"/>
          <p:cNvSpPr/>
          <p:nvPr/>
        </p:nvSpPr>
        <p:spPr>
          <a:xfrm>
            <a:off x="5672367" y="6226733"/>
            <a:ext cx="558400" cy="558400"/>
          </a:xfrm>
          <a:prstGeom prst="ellipse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</p:spTree>
    <p:extLst>
      <p:ext uri="{BB962C8B-B14F-4D97-AF65-F5344CB8AC3E}">
        <p14:creationId xmlns:p14="http://schemas.microsoft.com/office/powerpoint/2010/main" val="389295662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 and two columns">
    <p:spTree>
      <p:nvGrpSpPr>
        <p:cNvPr id="1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Google Shape;27;p5"/>
          <p:cNvSpPr txBox="1">
            <a:spLocks noGrp="1"/>
          </p:cNvSpPr>
          <p:nvPr>
            <p:ph type="title"/>
          </p:nvPr>
        </p:nvSpPr>
        <p:spPr>
          <a:xfrm>
            <a:off x="950967" y="719333"/>
            <a:ext cx="102900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28" name="Google Shape;28;p5"/>
          <p:cNvSpPr txBox="1">
            <a:spLocks noGrp="1"/>
          </p:cNvSpPr>
          <p:nvPr>
            <p:ph type="body" idx="1"/>
          </p:nvPr>
        </p:nvSpPr>
        <p:spPr>
          <a:xfrm>
            <a:off x="950967" y="1536633"/>
            <a:ext cx="4830400" cy="4602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marL="609585" lvl="0" indent="-423323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867"/>
            </a:lvl1pPr>
            <a:lvl2pPr marL="1219170" lvl="1" indent="-40639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600"/>
            </a:lvl2pPr>
            <a:lvl3pPr marL="1828754" lvl="2" indent="-40639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600"/>
            </a:lvl3pPr>
            <a:lvl4pPr marL="2438339" lvl="3" indent="-40639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600"/>
            </a:lvl4pPr>
            <a:lvl5pPr marL="3047924" lvl="4" indent="-40639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600"/>
            </a:lvl5pPr>
            <a:lvl6pPr marL="3657509" lvl="5" indent="-40639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600"/>
            </a:lvl6pPr>
            <a:lvl7pPr marL="4267093" lvl="6" indent="-40639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600"/>
            </a:lvl7pPr>
            <a:lvl8pPr marL="4876678" lvl="7" indent="-40639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600"/>
            </a:lvl8pPr>
            <a:lvl9pPr marL="5486263" lvl="8" indent="-40639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9" name="Google Shape;29;p5"/>
          <p:cNvSpPr txBox="1">
            <a:spLocks noGrp="1"/>
          </p:cNvSpPr>
          <p:nvPr>
            <p:ph type="body" idx="2"/>
          </p:nvPr>
        </p:nvSpPr>
        <p:spPr>
          <a:xfrm>
            <a:off x="6410373" y="1536633"/>
            <a:ext cx="4830400" cy="4602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marL="609585" lvl="0" indent="-423323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867"/>
            </a:lvl1pPr>
            <a:lvl2pPr marL="1219170" lvl="1" indent="-40639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600"/>
            </a:lvl2pPr>
            <a:lvl3pPr marL="1828754" lvl="2" indent="-40639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600"/>
            </a:lvl3pPr>
            <a:lvl4pPr marL="2438339" lvl="3" indent="-40639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600"/>
            </a:lvl4pPr>
            <a:lvl5pPr marL="3047924" lvl="4" indent="-40639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600"/>
            </a:lvl5pPr>
            <a:lvl6pPr marL="3657509" lvl="5" indent="-40639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600"/>
            </a:lvl6pPr>
            <a:lvl7pPr marL="4267093" lvl="6" indent="-40639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600"/>
            </a:lvl7pPr>
            <a:lvl8pPr marL="4876678" lvl="7" indent="-40639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600"/>
            </a:lvl8pPr>
            <a:lvl9pPr marL="5486263" lvl="8" indent="-40639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0" name="Google Shape;30;p5"/>
          <p:cNvSpPr/>
          <p:nvPr/>
        </p:nvSpPr>
        <p:spPr>
          <a:xfrm>
            <a:off x="3694800" y="6367967"/>
            <a:ext cx="371600" cy="3716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31" name="Google Shape;31;p5"/>
          <p:cNvSpPr/>
          <p:nvPr/>
        </p:nvSpPr>
        <p:spPr>
          <a:xfrm>
            <a:off x="2945800" y="107233"/>
            <a:ext cx="558400" cy="558400"/>
          </a:xfrm>
          <a:prstGeom prst="ellipse">
            <a:avLst/>
          </a:prstGeom>
          <a:solidFill>
            <a:schemeClr val="dk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32" name="Google Shape;32;p5"/>
          <p:cNvSpPr/>
          <p:nvPr/>
        </p:nvSpPr>
        <p:spPr>
          <a:xfrm>
            <a:off x="11310400" y="2603733"/>
            <a:ext cx="558400" cy="558400"/>
          </a:xfrm>
          <a:prstGeom prst="ellipse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</p:spTree>
    <p:extLst>
      <p:ext uri="{BB962C8B-B14F-4D97-AF65-F5344CB8AC3E}">
        <p14:creationId xmlns:p14="http://schemas.microsoft.com/office/powerpoint/2010/main" val="161930175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 only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6"/>
          <p:cNvSpPr txBox="1">
            <a:spLocks noGrp="1"/>
          </p:cNvSpPr>
          <p:nvPr>
            <p:ph type="title"/>
          </p:nvPr>
        </p:nvSpPr>
        <p:spPr>
          <a:xfrm>
            <a:off x="950967" y="719333"/>
            <a:ext cx="102900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5" name="Google Shape;35;p6"/>
          <p:cNvSpPr/>
          <p:nvPr/>
        </p:nvSpPr>
        <p:spPr>
          <a:xfrm>
            <a:off x="11654333" y="5429333"/>
            <a:ext cx="388800" cy="3888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36" name="Google Shape;36;p6"/>
          <p:cNvSpPr/>
          <p:nvPr/>
        </p:nvSpPr>
        <p:spPr>
          <a:xfrm>
            <a:off x="5420100" y="80367"/>
            <a:ext cx="573200" cy="573200"/>
          </a:xfrm>
          <a:prstGeom prst="ellipse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37" name="Google Shape;37;p6"/>
          <p:cNvSpPr/>
          <p:nvPr/>
        </p:nvSpPr>
        <p:spPr>
          <a:xfrm>
            <a:off x="138333" y="3385800"/>
            <a:ext cx="388800" cy="3888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</p:spTree>
    <p:extLst>
      <p:ext uri="{BB962C8B-B14F-4D97-AF65-F5344CB8AC3E}">
        <p14:creationId xmlns:p14="http://schemas.microsoft.com/office/powerpoint/2010/main" val="212185629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 column text">
    <p:spTree>
      <p:nvGrpSpPr>
        <p:cNvPr id="1" name="Shape 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Google Shape;39;p7"/>
          <p:cNvSpPr txBox="1">
            <a:spLocks noGrp="1"/>
          </p:cNvSpPr>
          <p:nvPr>
            <p:ph type="title"/>
          </p:nvPr>
        </p:nvSpPr>
        <p:spPr>
          <a:xfrm>
            <a:off x="3455400" y="1960527"/>
            <a:ext cx="5281200" cy="7680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40" name="Google Shape;40;p7"/>
          <p:cNvSpPr txBox="1">
            <a:spLocks noGrp="1"/>
          </p:cNvSpPr>
          <p:nvPr>
            <p:ph type="body" idx="1"/>
          </p:nvPr>
        </p:nvSpPr>
        <p:spPr>
          <a:xfrm>
            <a:off x="3455400" y="2731628"/>
            <a:ext cx="5281200" cy="1945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marL="609585" lvl="0" indent="-406390" algn="ctr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1pPr>
            <a:lvl2pPr marL="1219170" lvl="1" indent="-40639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600"/>
            </a:lvl2pPr>
            <a:lvl3pPr marL="1828754" lvl="2" indent="-40639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600"/>
            </a:lvl3pPr>
            <a:lvl4pPr marL="2438339" lvl="3" indent="-40639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600"/>
            </a:lvl4pPr>
            <a:lvl5pPr marL="3047924" lvl="4" indent="-40639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600"/>
            </a:lvl5pPr>
            <a:lvl6pPr marL="3657509" lvl="5" indent="-40639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600"/>
            </a:lvl6pPr>
            <a:lvl7pPr marL="4267093" lvl="6" indent="-40639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600"/>
            </a:lvl7pPr>
            <a:lvl8pPr marL="4876678" lvl="7" indent="-40639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600"/>
            </a:lvl8pPr>
            <a:lvl9pPr marL="5486263" lvl="8" indent="-40639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43682424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 point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8"/>
          <p:cNvSpPr txBox="1">
            <a:spLocks noGrp="1"/>
          </p:cNvSpPr>
          <p:nvPr>
            <p:ph type="title"/>
          </p:nvPr>
        </p:nvSpPr>
        <p:spPr>
          <a:xfrm>
            <a:off x="1834200" y="3531680"/>
            <a:ext cx="8490400" cy="536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4800"/>
              <a:buNone/>
              <a:defRPr sz="2667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43" name="Google Shape;43;p8"/>
          <p:cNvSpPr txBox="1">
            <a:spLocks noGrp="1"/>
          </p:cNvSpPr>
          <p:nvPr>
            <p:ph type="subTitle" idx="1"/>
          </p:nvPr>
        </p:nvSpPr>
        <p:spPr>
          <a:xfrm>
            <a:off x="1834200" y="2671593"/>
            <a:ext cx="8523600" cy="997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600"/>
              <a:buNone/>
              <a:defRPr sz="2667"/>
            </a:lvl1pPr>
            <a:lvl2pPr lvl="1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sp>
        <p:nvSpPr>
          <p:cNvPr id="44" name="Google Shape;44;p8"/>
          <p:cNvSpPr/>
          <p:nvPr/>
        </p:nvSpPr>
        <p:spPr>
          <a:xfrm>
            <a:off x="-338701" y="1257263"/>
            <a:ext cx="1591200" cy="1622800"/>
          </a:xfrm>
          <a:prstGeom prst="ellipse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45" name="Google Shape;45;p8"/>
          <p:cNvSpPr/>
          <p:nvPr/>
        </p:nvSpPr>
        <p:spPr>
          <a:xfrm rot="10800000" flipH="1">
            <a:off x="9522067" y="175800"/>
            <a:ext cx="1718800" cy="15820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46" name="Google Shape;46;p8"/>
          <p:cNvSpPr/>
          <p:nvPr/>
        </p:nvSpPr>
        <p:spPr>
          <a:xfrm rot="10800000" flipH="1">
            <a:off x="2094000" y="5720867"/>
            <a:ext cx="908000" cy="8356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47" name="Google Shape;47;p8"/>
          <p:cNvSpPr/>
          <p:nvPr/>
        </p:nvSpPr>
        <p:spPr>
          <a:xfrm rot="10800000" flipH="1">
            <a:off x="8924600" y="5181000"/>
            <a:ext cx="1058400" cy="1058400"/>
          </a:xfrm>
          <a:prstGeom prst="ellipse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</p:spTree>
    <p:extLst>
      <p:ext uri="{BB962C8B-B14F-4D97-AF65-F5344CB8AC3E}">
        <p14:creationId xmlns:p14="http://schemas.microsoft.com/office/powerpoint/2010/main" val="410391664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">
    <p:spTree>
      <p:nvGrpSpPr>
        <p:cNvPr id="1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Google Shape;53;p10"/>
          <p:cNvSpPr txBox="1">
            <a:spLocks noGrp="1"/>
          </p:cNvSpPr>
          <p:nvPr>
            <p:ph type="body" idx="1"/>
          </p:nvPr>
        </p:nvSpPr>
        <p:spPr>
          <a:xfrm>
            <a:off x="415600" y="5640767"/>
            <a:ext cx="7998400" cy="806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marL="609585" lvl="0" indent="-30479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9628393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 number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11"/>
          <p:cNvSpPr txBox="1">
            <a:spLocks noGrp="1"/>
          </p:cNvSpPr>
          <p:nvPr>
            <p:ph type="title" hasCustomPrompt="1"/>
          </p:nvPr>
        </p:nvSpPr>
        <p:spPr>
          <a:xfrm>
            <a:off x="415600" y="1474833"/>
            <a:ext cx="11360800" cy="26180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9pPr>
          </a:lstStyle>
          <a:p>
            <a:r>
              <a:t>xx%</a:t>
            </a:r>
          </a:p>
        </p:txBody>
      </p:sp>
      <p:sp>
        <p:nvSpPr>
          <p:cNvPr id="56" name="Google Shape;56;p11"/>
          <p:cNvSpPr txBox="1">
            <a:spLocks noGrp="1"/>
          </p:cNvSpPr>
          <p:nvPr>
            <p:ph type="body" idx="1"/>
          </p:nvPr>
        </p:nvSpPr>
        <p:spPr>
          <a:xfrm>
            <a:off x="415600" y="4202967"/>
            <a:ext cx="11360800" cy="1734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marL="609585" lvl="0" indent="-440256" algn="ctr">
              <a:spcBef>
                <a:spcPts val="0"/>
              </a:spcBef>
              <a:spcAft>
                <a:spcPts val="0"/>
              </a:spcAft>
              <a:buSzPts val="1600"/>
              <a:buChar char="●"/>
              <a:defRPr/>
            </a:lvl1pPr>
            <a:lvl2pPr marL="1219170" lvl="1" indent="-440256" algn="ctr">
              <a:spcBef>
                <a:spcPts val="0"/>
              </a:spcBef>
              <a:spcAft>
                <a:spcPts val="0"/>
              </a:spcAft>
              <a:buSzPts val="1600"/>
              <a:buChar char="○"/>
              <a:defRPr/>
            </a:lvl2pPr>
            <a:lvl3pPr marL="1828754" lvl="2" indent="-440256" algn="ctr">
              <a:spcBef>
                <a:spcPts val="0"/>
              </a:spcBef>
              <a:spcAft>
                <a:spcPts val="0"/>
              </a:spcAft>
              <a:buSzPts val="1600"/>
              <a:buChar char="■"/>
              <a:defRPr/>
            </a:lvl3pPr>
            <a:lvl4pPr marL="2438339" lvl="3" indent="-440256" algn="ctr">
              <a:spcBef>
                <a:spcPts val="0"/>
              </a:spcBef>
              <a:spcAft>
                <a:spcPts val="0"/>
              </a:spcAft>
              <a:buSzPts val="1600"/>
              <a:buChar char="●"/>
              <a:defRPr/>
            </a:lvl4pPr>
            <a:lvl5pPr marL="3047924" lvl="4" indent="-440256" algn="ctr">
              <a:spcBef>
                <a:spcPts val="0"/>
              </a:spcBef>
              <a:spcAft>
                <a:spcPts val="0"/>
              </a:spcAft>
              <a:buSzPts val="1600"/>
              <a:buChar char="○"/>
              <a:defRPr/>
            </a:lvl5pPr>
            <a:lvl6pPr marL="3657509" lvl="5" indent="-440256" algn="ctr">
              <a:spcBef>
                <a:spcPts val="0"/>
              </a:spcBef>
              <a:spcAft>
                <a:spcPts val="0"/>
              </a:spcAft>
              <a:buSzPts val="1600"/>
              <a:buChar char="■"/>
              <a:defRPr/>
            </a:lvl6pPr>
            <a:lvl7pPr marL="4267093" lvl="6" indent="-440256" algn="ctr">
              <a:spcBef>
                <a:spcPts val="0"/>
              </a:spcBef>
              <a:spcAft>
                <a:spcPts val="0"/>
              </a:spcAft>
              <a:buSzPts val="1600"/>
              <a:buChar char="●"/>
              <a:defRPr/>
            </a:lvl7pPr>
            <a:lvl8pPr marL="4876678" lvl="7" indent="-440256" algn="ctr">
              <a:spcBef>
                <a:spcPts val="0"/>
              </a:spcBef>
              <a:spcAft>
                <a:spcPts val="0"/>
              </a:spcAft>
              <a:buSzPts val="1600"/>
              <a:buChar char="○"/>
              <a:defRPr/>
            </a:lvl8pPr>
            <a:lvl9pPr marL="5486263" lvl="8" indent="-440256" algn="ctr">
              <a:spcBef>
                <a:spcPts val="0"/>
              </a:spcBef>
              <a:spcAft>
                <a:spcPts val="0"/>
              </a:spcAft>
              <a:buSzPts val="1600"/>
              <a:buChar char="■"/>
              <a:defRPr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99194341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able of Contents">
  <p:cSld name="Table of Contents"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13"/>
          <p:cNvSpPr txBox="1">
            <a:spLocks noGrp="1"/>
          </p:cNvSpPr>
          <p:nvPr>
            <p:ph type="title"/>
          </p:nvPr>
        </p:nvSpPr>
        <p:spPr>
          <a:xfrm>
            <a:off x="950967" y="719333"/>
            <a:ext cx="102900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60" name="Google Shape;60;p13">
            <a:hlinkClick r:id="rId2" action="ppaction://hlinksldjump"/>
          </p:cNvPr>
          <p:cNvSpPr txBox="1">
            <a:spLocks noGrp="1"/>
          </p:cNvSpPr>
          <p:nvPr>
            <p:ph type="title" idx="2" hasCustomPrompt="1"/>
          </p:nvPr>
        </p:nvSpPr>
        <p:spPr>
          <a:xfrm>
            <a:off x="950967" y="2383000"/>
            <a:ext cx="1231200" cy="1286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6933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r>
              <a:t>xx%</a:t>
            </a:r>
          </a:p>
        </p:txBody>
      </p:sp>
      <p:sp>
        <p:nvSpPr>
          <p:cNvPr id="61" name="Google Shape;61;p13">
            <a:hlinkClick r:id="rId2" action="ppaction://hlinksldjump"/>
          </p:cNvPr>
          <p:cNvSpPr txBox="1">
            <a:spLocks noGrp="1"/>
          </p:cNvSpPr>
          <p:nvPr>
            <p:ph type="title" idx="3"/>
          </p:nvPr>
        </p:nvSpPr>
        <p:spPr>
          <a:xfrm>
            <a:off x="2182113" y="2383000"/>
            <a:ext cx="2246000" cy="5820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0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62" name="Google Shape;62;p13">
            <a:hlinkClick r:id="rId2" action="ppaction://hlinksldjump"/>
          </p:cNvPr>
          <p:cNvSpPr txBox="1">
            <a:spLocks noGrp="1"/>
          </p:cNvSpPr>
          <p:nvPr>
            <p:ph type="subTitle" idx="1"/>
          </p:nvPr>
        </p:nvSpPr>
        <p:spPr>
          <a:xfrm>
            <a:off x="2182101" y="2750223"/>
            <a:ext cx="2246000" cy="919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sp>
        <p:nvSpPr>
          <p:cNvPr id="63" name="Google Shape;63;p13"/>
          <p:cNvSpPr txBox="1">
            <a:spLocks noGrp="1"/>
          </p:cNvSpPr>
          <p:nvPr>
            <p:ph type="title" idx="4" hasCustomPrompt="1"/>
          </p:nvPr>
        </p:nvSpPr>
        <p:spPr>
          <a:xfrm>
            <a:off x="950967" y="4839633"/>
            <a:ext cx="1231200" cy="1286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6933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r>
              <a:t>xx%</a:t>
            </a:r>
          </a:p>
        </p:txBody>
      </p:sp>
      <p:sp>
        <p:nvSpPr>
          <p:cNvPr id="64" name="Google Shape;64;p13"/>
          <p:cNvSpPr txBox="1">
            <a:spLocks noGrp="1"/>
          </p:cNvSpPr>
          <p:nvPr>
            <p:ph type="title" idx="5"/>
          </p:nvPr>
        </p:nvSpPr>
        <p:spPr>
          <a:xfrm>
            <a:off x="2182113" y="4839503"/>
            <a:ext cx="2246000" cy="5820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000"/>
              <a:buNone/>
              <a:defRPr sz="2400"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65" name="Google Shape;65;p13"/>
          <p:cNvSpPr txBox="1">
            <a:spLocks noGrp="1"/>
          </p:cNvSpPr>
          <p:nvPr>
            <p:ph type="subTitle" idx="6"/>
          </p:nvPr>
        </p:nvSpPr>
        <p:spPr>
          <a:xfrm>
            <a:off x="2182101" y="5206900"/>
            <a:ext cx="2246000" cy="919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sp>
        <p:nvSpPr>
          <p:cNvPr id="66" name="Google Shape;66;p13">
            <a:hlinkClick r:id="" action="ppaction://noaction"/>
          </p:cNvPr>
          <p:cNvSpPr txBox="1">
            <a:spLocks noGrp="1"/>
          </p:cNvSpPr>
          <p:nvPr>
            <p:ph type="title" idx="7" hasCustomPrompt="1"/>
          </p:nvPr>
        </p:nvSpPr>
        <p:spPr>
          <a:xfrm>
            <a:off x="4428233" y="2383000"/>
            <a:ext cx="1231200" cy="1286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6933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r>
              <a:t>xx%</a:t>
            </a:r>
          </a:p>
        </p:txBody>
      </p:sp>
      <p:sp>
        <p:nvSpPr>
          <p:cNvPr id="67" name="Google Shape;67;p13">
            <a:hlinkClick r:id="" action="ppaction://noaction"/>
          </p:cNvPr>
          <p:cNvSpPr txBox="1">
            <a:spLocks noGrp="1"/>
          </p:cNvSpPr>
          <p:nvPr>
            <p:ph type="title" idx="8"/>
          </p:nvPr>
        </p:nvSpPr>
        <p:spPr>
          <a:xfrm>
            <a:off x="5659369" y="2383000"/>
            <a:ext cx="2246000" cy="5820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000"/>
              <a:buNone/>
              <a:defRPr sz="2400"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68" name="Google Shape;68;p13">
            <a:hlinkClick r:id="" action="ppaction://noaction"/>
          </p:cNvPr>
          <p:cNvSpPr txBox="1">
            <a:spLocks noGrp="1"/>
          </p:cNvSpPr>
          <p:nvPr>
            <p:ph type="subTitle" idx="9"/>
          </p:nvPr>
        </p:nvSpPr>
        <p:spPr>
          <a:xfrm>
            <a:off x="5659368" y="2750223"/>
            <a:ext cx="2246000" cy="919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sp>
        <p:nvSpPr>
          <p:cNvPr id="69" name="Google Shape;69;p13"/>
          <p:cNvSpPr txBox="1">
            <a:spLocks noGrp="1"/>
          </p:cNvSpPr>
          <p:nvPr>
            <p:ph type="title" idx="13" hasCustomPrompt="1"/>
          </p:nvPr>
        </p:nvSpPr>
        <p:spPr>
          <a:xfrm>
            <a:off x="4428233" y="4839633"/>
            <a:ext cx="1231200" cy="1286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6933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r>
              <a:t>xx%</a:t>
            </a:r>
          </a:p>
        </p:txBody>
      </p:sp>
      <p:sp>
        <p:nvSpPr>
          <p:cNvPr id="70" name="Google Shape;70;p13"/>
          <p:cNvSpPr txBox="1">
            <a:spLocks noGrp="1"/>
          </p:cNvSpPr>
          <p:nvPr>
            <p:ph type="title" idx="14"/>
          </p:nvPr>
        </p:nvSpPr>
        <p:spPr>
          <a:xfrm>
            <a:off x="5659369" y="4839503"/>
            <a:ext cx="2246000" cy="5820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000"/>
              <a:buNone/>
              <a:defRPr sz="2400"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71" name="Google Shape;71;p13"/>
          <p:cNvSpPr txBox="1">
            <a:spLocks noGrp="1"/>
          </p:cNvSpPr>
          <p:nvPr>
            <p:ph type="subTitle" idx="15"/>
          </p:nvPr>
        </p:nvSpPr>
        <p:spPr>
          <a:xfrm>
            <a:off x="5659368" y="5206900"/>
            <a:ext cx="2246000" cy="919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sp>
        <p:nvSpPr>
          <p:cNvPr id="72" name="Google Shape;72;p13">
            <a:hlinkClick r:id="" action="ppaction://noaction"/>
          </p:cNvPr>
          <p:cNvSpPr txBox="1">
            <a:spLocks noGrp="1"/>
          </p:cNvSpPr>
          <p:nvPr>
            <p:ph type="title" idx="16" hasCustomPrompt="1"/>
          </p:nvPr>
        </p:nvSpPr>
        <p:spPr>
          <a:xfrm>
            <a:off x="7905500" y="2383000"/>
            <a:ext cx="1231200" cy="1286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6933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r>
              <a:t>xx%</a:t>
            </a:r>
          </a:p>
        </p:txBody>
      </p:sp>
      <p:sp>
        <p:nvSpPr>
          <p:cNvPr id="73" name="Google Shape;73;p13">
            <a:hlinkClick r:id="" action="ppaction://noaction"/>
          </p:cNvPr>
          <p:cNvSpPr txBox="1">
            <a:spLocks noGrp="1"/>
          </p:cNvSpPr>
          <p:nvPr>
            <p:ph type="title" idx="17"/>
          </p:nvPr>
        </p:nvSpPr>
        <p:spPr>
          <a:xfrm>
            <a:off x="9136600" y="2383000"/>
            <a:ext cx="2246000" cy="5820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000"/>
              <a:buNone/>
              <a:defRPr sz="2400"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74" name="Google Shape;74;p13">
            <a:hlinkClick r:id="" action="ppaction://noaction"/>
          </p:cNvPr>
          <p:cNvSpPr txBox="1">
            <a:spLocks noGrp="1"/>
          </p:cNvSpPr>
          <p:nvPr>
            <p:ph type="subTitle" idx="18"/>
          </p:nvPr>
        </p:nvSpPr>
        <p:spPr>
          <a:xfrm>
            <a:off x="9136608" y="2750223"/>
            <a:ext cx="2246000" cy="919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sp>
        <p:nvSpPr>
          <p:cNvPr id="75" name="Google Shape;75;p13"/>
          <p:cNvSpPr txBox="1">
            <a:spLocks noGrp="1"/>
          </p:cNvSpPr>
          <p:nvPr>
            <p:ph type="title" idx="19" hasCustomPrompt="1"/>
          </p:nvPr>
        </p:nvSpPr>
        <p:spPr>
          <a:xfrm>
            <a:off x="7905500" y="4839633"/>
            <a:ext cx="1231200" cy="1286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6933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r>
              <a:t>xx%</a:t>
            </a:r>
          </a:p>
        </p:txBody>
      </p:sp>
      <p:sp>
        <p:nvSpPr>
          <p:cNvPr id="76" name="Google Shape;76;p13"/>
          <p:cNvSpPr txBox="1">
            <a:spLocks noGrp="1"/>
          </p:cNvSpPr>
          <p:nvPr>
            <p:ph type="title" idx="20"/>
          </p:nvPr>
        </p:nvSpPr>
        <p:spPr>
          <a:xfrm>
            <a:off x="9136600" y="4839503"/>
            <a:ext cx="2246000" cy="5820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000"/>
              <a:buNone/>
              <a:defRPr sz="2400"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77" name="Google Shape;77;p13"/>
          <p:cNvSpPr txBox="1">
            <a:spLocks noGrp="1"/>
          </p:cNvSpPr>
          <p:nvPr>
            <p:ph type="subTitle" idx="21"/>
          </p:nvPr>
        </p:nvSpPr>
        <p:spPr>
          <a:xfrm>
            <a:off x="9136608" y="5206900"/>
            <a:ext cx="2246000" cy="919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61588547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hanks">
  <p:cSld name="Thanks">
    <p:spTree>
      <p:nvGrpSpPr>
        <p:cNvPr id="1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14"/>
          <p:cNvSpPr txBox="1">
            <a:spLocks noGrp="1"/>
          </p:cNvSpPr>
          <p:nvPr>
            <p:ph type="title"/>
          </p:nvPr>
        </p:nvSpPr>
        <p:spPr>
          <a:xfrm flipH="1">
            <a:off x="2051769" y="1765567"/>
            <a:ext cx="4670000" cy="125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r" rtl="0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1pPr>
            <a:lvl2pPr lvl="1" rtl="0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2pPr>
            <a:lvl3pPr lvl="2" rtl="0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3pPr>
            <a:lvl4pPr lvl="3" rtl="0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4pPr>
            <a:lvl5pPr lvl="4" rtl="0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5pPr>
            <a:lvl6pPr lvl="5" rtl="0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6pPr>
            <a:lvl7pPr lvl="6" rtl="0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7pPr>
            <a:lvl8pPr lvl="7" rtl="0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8pPr>
            <a:lvl9pPr lvl="8" rtl="0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80" name="Google Shape;80;p14"/>
          <p:cNvSpPr txBox="1">
            <a:spLocks noGrp="1"/>
          </p:cNvSpPr>
          <p:nvPr>
            <p:ph type="subTitle" idx="1"/>
          </p:nvPr>
        </p:nvSpPr>
        <p:spPr>
          <a:xfrm flipH="1">
            <a:off x="2051769" y="2842500"/>
            <a:ext cx="4670000" cy="1712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r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sp>
        <p:nvSpPr>
          <p:cNvPr id="81" name="Google Shape;81;p14"/>
          <p:cNvSpPr txBox="1"/>
          <p:nvPr/>
        </p:nvSpPr>
        <p:spPr>
          <a:xfrm flipH="1">
            <a:off x="2051767" y="4554900"/>
            <a:ext cx="4670000" cy="89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 b="1">
                <a:solidFill>
                  <a:schemeClr val="dk1"/>
                </a:solidFill>
                <a:latin typeface="Palanquin"/>
                <a:ea typeface="Palanquin"/>
                <a:cs typeface="Palanquin"/>
                <a:sym typeface="Palanquin"/>
              </a:rPr>
              <a:t>CREDITS</a:t>
            </a:r>
            <a:r>
              <a:rPr lang="en" sz="1600">
                <a:solidFill>
                  <a:schemeClr val="dk1"/>
                </a:solidFill>
                <a:latin typeface="Palanquin"/>
                <a:ea typeface="Palanquin"/>
                <a:cs typeface="Palanquin"/>
                <a:sym typeface="Palanquin"/>
              </a:rPr>
              <a:t>: This presentation template was created by </a:t>
            </a:r>
            <a:r>
              <a:rPr lang="en" sz="1600" b="1">
                <a:solidFill>
                  <a:schemeClr val="dk1"/>
                </a:solidFill>
                <a:uFill>
                  <a:noFill/>
                </a:uFill>
                <a:latin typeface="Palanquin"/>
                <a:ea typeface="Palanquin"/>
                <a:cs typeface="Palanquin"/>
                <a:sym typeface="Palanquin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Slidesgo</a:t>
            </a:r>
            <a:r>
              <a:rPr lang="en" sz="1600" b="1">
                <a:solidFill>
                  <a:schemeClr val="dk1"/>
                </a:solidFill>
                <a:latin typeface="Palanquin"/>
                <a:ea typeface="Palanquin"/>
                <a:cs typeface="Palanquin"/>
                <a:sym typeface="Palanquin"/>
              </a:rPr>
              <a:t>,</a:t>
            </a:r>
            <a:r>
              <a:rPr lang="en" sz="1600">
                <a:solidFill>
                  <a:schemeClr val="dk1"/>
                </a:solidFill>
                <a:latin typeface="Palanquin"/>
                <a:ea typeface="Palanquin"/>
                <a:cs typeface="Palanquin"/>
                <a:sym typeface="Palanquin"/>
              </a:rPr>
              <a:t> including icons by </a:t>
            </a:r>
            <a:r>
              <a:rPr lang="en" sz="1600" b="1">
                <a:solidFill>
                  <a:schemeClr val="dk1"/>
                </a:solidFill>
                <a:uFill>
                  <a:noFill/>
                </a:uFill>
                <a:latin typeface="Palanquin"/>
                <a:ea typeface="Palanquin"/>
                <a:cs typeface="Palanquin"/>
                <a:sym typeface="Palanquin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Flaticon</a:t>
            </a:r>
            <a:r>
              <a:rPr lang="en" sz="1600">
                <a:solidFill>
                  <a:schemeClr val="dk1"/>
                </a:solidFill>
                <a:latin typeface="Palanquin"/>
                <a:ea typeface="Palanquin"/>
                <a:cs typeface="Palanquin"/>
                <a:sym typeface="Palanquin"/>
              </a:rPr>
              <a:t> and infographics &amp; images by </a:t>
            </a:r>
            <a:r>
              <a:rPr lang="en" sz="1600" b="1">
                <a:solidFill>
                  <a:schemeClr val="dk1"/>
                </a:solidFill>
                <a:uFill>
                  <a:noFill/>
                </a:uFill>
                <a:latin typeface="Palanquin"/>
                <a:ea typeface="Palanquin"/>
                <a:cs typeface="Palanquin"/>
                <a:sym typeface="Palanquin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Freepik</a:t>
            </a:r>
            <a:r>
              <a:rPr lang="en" sz="1600">
                <a:solidFill>
                  <a:schemeClr val="dk1"/>
                </a:solidFill>
                <a:latin typeface="Palanquin"/>
                <a:ea typeface="Palanquin"/>
                <a:cs typeface="Palanquin"/>
                <a:sym typeface="Palanquin"/>
              </a:rPr>
              <a:t>.</a:t>
            </a:r>
            <a:endParaRPr sz="1600">
              <a:solidFill>
                <a:schemeClr val="dk1"/>
              </a:solidFill>
              <a:latin typeface="Palanquin"/>
              <a:ea typeface="Palanquin"/>
              <a:cs typeface="Palanquin"/>
              <a:sym typeface="Palanquin"/>
            </a:endParaRPr>
          </a:p>
        </p:txBody>
      </p:sp>
    </p:spTree>
    <p:extLst>
      <p:ext uri="{BB962C8B-B14F-4D97-AF65-F5344CB8AC3E}">
        <p14:creationId xmlns:p14="http://schemas.microsoft.com/office/powerpoint/2010/main" val="226076687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four columns">
  <p:cSld name="Title and four columns">
    <p:spTree>
      <p:nvGrpSpPr>
        <p:cNvPr id="1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Google Shape;83;p15"/>
          <p:cNvSpPr txBox="1">
            <a:spLocks noGrp="1"/>
          </p:cNvSpPr>
          <p:nvPr>
            <p:ph type="title"/>
          </p:nvPr>
        </p:nvSpPr>
        <p:spPr>
          <a:xfrm>
            <a:off x="1718472" y="4891633"/>
            <a:ext cx="3473600" cy="5820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000"/>
              <a:buNone/>
              <a:defRPr sz="2667"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84" name="Google Shape;84;p15"/>
          <p:cNvSpPr txBox="1">
            <a:spLocks noGrp="1"/>
          </p:cNvSpPr>
          <p:nvPr>
            <p:ph type="subTitle" idx="1"/>
          </p:nvPr>
        </p:nvSpPr>
        <p:spPr>
          <a:xfrm>
            <a:off x="1718467" y="5264140"/>
            <a:ext cx="3473600" cy="868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sp>
        <p:nvSpPr>
          <p:cNvPr id="85" name="Google Shape;85;p15"/>
          <p:cNvSpPr txBox="1">
            <a:spLocks noGrp="1"/>
          </p:cNvSpPr>
          <p:nvPr>
            <p:ph type="title" idx="2"/>
          </p:nvPr>
        </p:nvSpPr>
        <p:spPr>
          <a:xfrm>
            <a:off x="950967" y="719333"/>
            <a:ext cx="102900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86" name="Google Shape;86;p15"/>
          <p:cNvSpPr txBox="1">
            <a:spLocks noGrp="1"/>
          </p:cNvSpPr>
          <p:nvPr>
            <p:ph type="title" idx="3"/>
          </p:nvPr>
        </p:nvSpPr>
        <p:spPr>
          <a:xfrm>
            <a:off x="6999872" y="4891633"/>
            <a:ext cx="3473600" cy="5820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000"/>
              <a:buNone/>
              <a:defRPr sz="2667"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87" name="Google Shape;87;p15"/>
          <p:cNvSpPr txBox="1">
            <a:spLocks noGrp="1"/>
          </p:cNvSpPr>
          <p:nvPr>
            <p:ph type="subTitle" idx="4"/>
          </p:nvPr>
        </p:nvSpPr>
        <p:spPr>
          <a:xfrm>
            <a:off x="6999867" y="5264140"/>
            <a:ext cx="3473600" cy="868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sp>
        <p:nvSpPr>
          <p:cNvPr id="88" name="Google Shape;88;p15"/>
          <p:cNvSpPr txBox="1">
            <a:spLocks noGrp="1"/>
          </p:cNvSpPr>
          <p:nvPr>
            <p:ph type="title" idx="5"/>
          </p:nvPr>
        </p:nvSpPr>
        <p:spPr>
          <a:xfrm>
            <a:off x="1718472" y="2477600"/>
            <a:ext cx="3473600" cy="5820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000"/>
              <a:buNone/>
              <a:defRPr sz="2667"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89" name="Google Shape;89;p15"/>
          <p:cNvSpPr txBox="1">
            <a:spLocks noGrp="1"/>
          </p:cNvSpPr>
          <p:nvPr>
            <p:ph type="subTitle" idx="6"/>
          </p:nvPr>
        </p:nvSpPr>
        <p:spPr>
          <a:xfrm>
            <a:off x="1718467" y="2856633"/>
            <a:ext cx="3473600" cy="868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sp>
        <p:nvSpPr>
          <p:cNvPr id="90" name="Google Shape;90;p15"/>
          <p:cNvSpPr txBox="1">
            <a:spLocks noGrp="1"/>
          </p:cNvSpPr>
          <p:nvPr>
            <p:ph type="title" idx="7"/>
          </p:nvPr>
        </p:nvSpPr>
        <p:spPr>
          <a:xfrm>
            <a:off x="6999872" y="2477600"/>
            <a:ext cx="3473600" cy="5820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000"/>
              <a:buNone/>
              <a:defRPr sz="2667"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91" name="Google Shape;91;p15"/>
          <p:cNvSpPr txBox="1">
            <a:spLocks noGrp="1"/>
          </p:cNvSpPr>
          <p:nvPr>
            <p:ph type="subTitle" idx="8"/>
          </p:nvPr>
        </p:nvSpPr>
        <p:spPr>
          <a:xfrm>
            <a:off x="6999867" y="2856633"/>
            <a:ext cx="3473600" cy="868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236798405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 2">
  <p:cSld name="Title and two columns 2">
    <p:spTree>
      <p:nvGrpSpPr>
        <p:cNvPr id="1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p16"/>
          <p:cNvSpPr txBox="1">
            <a:spLocks noGrp="1"/>
          </p:cNvSpPr>
          <p:nvPr>
            <p:ph type="title"/>
          </p:nvPr>
        </p:nvSpPr>
        <p:spPr>
          <a:xfrm>
            <a:off x="950967" y="719333"/>
            <a:ext cx="102900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94" name="Google Shape;94;p16"/>
          <p:cNvSpPr txBox="1">
            <a:spLocks noGrp="1"/>
          </p:cNvSpPr>
          <p:nvPr>
            <p:ph type="title" idx="2"/>
          </p:nvPr>
        </p:nvSpPr>
        <p:spPr>
          <a:xfrm>
            <a:off x="1733705" y="4821433"/>
            <a:ext cx="3473600" cy="5820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000"/>
              <a:buNone/>
              <a:defRPr sz="2667"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95" name="Google Shape;95;p16"/>
          <p:cNvSpPr txBox="1">
            <a:spLocks noGrp="1"/>
          </p:cNvSpPr>
          <p:nvPr>
            <p:ph type="subTitle" idx="1"/>
          </p:nvPr>
        </p:nvSpPr>
        <p:spPr>
          <a:xfrm>
            <a:off x="1733700" y="5200467"/>
            <a:ext cx="3473600" cy="868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sp>
        <p:nvSpPr>
          <p:cNvPr id="96" name="Google Shape;96;p16"/>
          <p:cNvSpPr txBox="1">
            <a:spLocks noGrp="1"/>
          </p:cNvSpPr>
          <p:nvPr>
            <p:ph type="title" idx="3"/>
          </p:nvPr>
        </p:nvSpPr>
        <p:spPr>
          <a:xfrm>
            <a:off x="6984705" y="4821433"/>
            <a:ext cx="3473600" cy="5820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000"/>
              <a:buNone/>
              <a:defRPr sz="2667"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97" name="Google Shape;97;p16"/>
          <p:cNvSpPr txBox="1">
            <a:spLocks noGrp="1"/>
          </p:cNvSpPr>
          <p:nvPr>
            <p:ph type="subTitle" idx="4"/>
          </p:nvPr>
        </p:nvSpPr>
        <p:spPr>
          <a:xfrm>
            <a:off x="6984700" y="5200467"/>
            <a:ext cx="3473600" cy="868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sp>
        <p:nvSpPr>
          <p:cNvPr id="98" name="Google Shape;98;p16"/>
          <p:cNvSpPr/>
          <p:nvPr/>
        </p:nvSpPr>
        <p:spPr>
          <a:xfrm>
            <a:off x="5676033" y="6138679"/>
            <a:ext cx="1058400" cy="1079600"/>
          </a:xfrm>
          <a:prstGeom prst="ellipse">
            <a:avLst/>
          </a:prstGeom>
          <a:solidFill>
            <a:schemeClr val="dk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99" name="Google Shape;99;p16"/>
          <p:cNvSpPr/>
          <p:nvPr/>
        </p:nvSpPr>
        <p:spPr>
          <a:xfrm rot="10800000" flipH="1">
            <a:off x="11240967" y="3184000"/>
            <a:ext cx="490000" cy="490000"/>
          </a:xfrm>
          <a:prstGeom prst="ellipse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00" name="Google Shape;100;p16"/>
          <p:cNvSpPr/>
          <p:nvPr/>
        </p:nvSpPr>
        <p:spPr>
          <a:xfrm rot="10800000" flipH="1">
            <a:off x="303833" y="5013033"/>
            <a:ext cx="424400" cy="3904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01" name="Google Shape;101;p16"/>
          <p:cNvSpPr/>
          <p:nvPr/>
        </p:nvSpPr>
        <p:spPr>
          <a:xfrm rot="10800000" flipH="1">
            <a:off x="6984700" y="-276967"/>
            <a:ext cx="1012400" cy="9316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</p:spTree>
    <p:extLst>
      <p:ext uri="{BB962C8B-B14F-4D97-AF65-F5344CB8AC3E}">
        <p14:creationId xmlns:p14="http://schemas.microsoft.com/office/powerpoint/2010/main" val="254063080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 2">
  <p:cSld name="Section header 2">
    <p:spTree>
      <p:nvGrpSpPr>
        <p:cNvPr id="1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Google Shape;103;p17"/>
          <p:cNvSpPr txBox="1">
            <a:spLocks noGrp="1"/>
          </p:cNvSpPr>
          <p:nvPr>
            <p:ph type="title"/>
          </p:nvPr>
        </p:nvSpPr>
        <p:spPr>
          <a:xfrm>
            <a:off x="951129" y="2570737"/>
            <a:ext cx="6266000" cy="1007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600"/>
              <a:buNone/>
              <a:defRPr sz="6933"/>
            </a:lvl1pPr>
            <a:lvl2pPr lvl="1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2pPr>
            <a:lvl3pPr lvl="2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3pPr>
            <a:lvl4pPr lvl="3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4pPr>
            <a:lvl5pPr lvl="4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5pPr>
            <a:lvl6pPr lvl="5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6pPr>
            <a:lvl7pPr lvl="6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7pPr>
            <a:lvl8pPr lvl="7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8pPr>
            <a:lvl9pPr lvl="8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104" name="Google Shape;104;p17"/>
          <p:cNvSpPr txBox="1">
            <a:spLocks noGrp="1"/>
          </p:cNvSpPr>
          <p:nvPr>
            <p:ph type="title" idx="2" hasCustomPrompt="1"/>
          </p:nvPr>
        </p:nvSpPr>
        <p:spPr>
          <a:xfrm>
            <a:off x="950967" y="827787"/>
            <a:ext cx="6266400" cy="1884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2000"/>
              <a:buNone/>
              <a:defRPr sz="13333"/>
            </a:lvl1pPr>
            <a:lvl2pPr lvl="1" rtl="0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2pPr>
            <a:lvl3pPr lvl="2" rtl="0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3pPr>
            <a:lvl4pPr lvl="3" rtl="0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4pPr>
            <a:lvl5pPr lvl="4" rtl="0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5pPr>
            <a:lvl6pPr lvl="5" rtl="0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6pPr>
            <a:lvl7pPr lvl="6" rtl="0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7pPr>
            <a:lvl8pPr lvl="7" rtl="0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8pPr>
            <a:lvl9pPr lvl="8" rtl="0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9pPr>
          </a:lstStyle>
          <a:p>
            <a:r>
              <a:t>xx%</a:t>
            </a:r>
          </a:p>
        </p:txBody>
      </p:sp>
      <p:sp>
        <p:nvSpPr>
          <p:cNvPr id="105" name="Google Shape;105;p17"/>
          <p:cNvSpPr txBox="1">
            <a:spLocks noGrp="1"/>
          </p:cNvSpPr>
          <p:nvPr>
            <p:ph type="subTitle" idx="1"/>
          </p:nvPr>
        </p:nvSpPr>
        <p:spPr>
          <a:xfrm>
            <a:off x="951100" y="4272653"/>
            <a:ext cx="6266000" cy="1078400"/>
          </a:xfrm>
          <a:prstGeom prst="rect">
            <a:avLst/>
          </a:prstGeom>
          <a:ln w="2857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sp>
        <p:nvSpPr>
          <p:cNvPr id="106" name="Google Shape;106;p17"/>
          <p:cNvSpPr txBox="1">
            <a:spLocks noGrp="1"/>
          </p:cNvSpPr>
          <p:nvPr>
            <p:ph type="subTitle" idx="3"/>
          </p:nvPr>
        </p:nvSpPr>
        <p:spPr>
          <a:xfrm>
            <a:off x="951100" y="3679553"/>
            <a:ext cx="6266000" cy="4916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353007541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 3">
  <p:cSld name="Section header 3">
    <p:spTree>
      <p:nvGrpSpPr>
        <p:cNvPr id="1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p18"/>
          <p:cNvSpPr txBox="1">
            <a:spLocks noGrp="1"/>
          </p:cNvSpPr>
          <p:nvPr>
            <p:ph type="title"/>
          </p:nvPr>
        </p:nvSpPr>
        <p:spPr>
          <a:xfrm>
            <a:off x="3513367" y="2280337"/>
            <a:ext cx="5165200" cy="1007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6933"/>
            </a:lvl1pPr>
            <a:lvl2pPr lvl="1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2pPr>
            <a:lvl3pPr lvl="2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3pPr>
            <a:lvl4pPr lvl="3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4pPr>
            <a:lvl5pPr lvl="4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5pPr>
            <a:lvl6pPr lvl="5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6pPr>
            <a:lvl7pPr lvl="6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7pPr>
            <a:lvl8pPr lvl="7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8pPr>
            <a:lvl9pPr lvl="8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109" name="Google Shape;109;p18"/>
          <p:cNvSpPr txBox="1">
            <a:spLocks noGrp="1"/>
          </p:cNvSpPr>
          <p:nvPr>
            <p:ph type="title" idx="2" hasCustomPrompt="1"/>
          </p:nvPr>
        </p:nvSpPr>
        <p:spPr>
          <a:xfrm>
            <a:off x="3513233" y="710317"/>
            <a:ext cx="5165600" cy="1884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3333"/>
            </a:lvl1pPr>
            <a:lvl2pPr lvl="1" rtl="0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2pPr>
            <a:lvl3pPr lvl="2" rtl="0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3pPr>
            <a:lvl4pPr lvl="3" rtl="0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4pPr>
            <a:lvl5pPr lvl="4" rtl="0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5pPr>
            <a:lvl6pPr lvl="5" rtl="0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6pPr>
            <a:lvl7pPr lvl="6" rtl="0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7pPr>
            <a:lvl8pPr lvl="7" rtl="0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8pPr>
            <a:lvl9pPr lvl="8" rtl="0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9pPr>
          </a:lstStyle>
          <a:p>
            <a:r>
              <a:t>xx%</a:t>
            </a:r>
          </a:p>
        </p:txBody>
      </p:sp>
      <p:sp>
        <p:nvSpPr>
          <p:cNvPr id="110" name="Google Shape;110;p18"/>
          <p:cNvSpPr txBox="1">
            <a:spLocks noGrp="1"/>
          </p:cNvSpPr>
          <p:nvPr>
            <p:ph type="subTitle" idx="1"/>
          </p:nvPr>
        </p:nvSpPr>
        <p:spPr>
          <a:xfrm>
            <a:off x="2962933" y="3982253"/>
            <a:ext cx="6266000" cy="1078400"/>
          </a:xfrm>
          <a:prstGeom prst="rect">
            <a:avLst/>
          </a:prstGeom>
          <a:ln w="2857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sp>
        <p:nvSpPr>
          <p:cNvPr id="111" name="Google Shape;111;p18"/>
          <p:cNvSpPr txBox="1">
            <a:spLocks noGrp="1"/>
          </p:cNvSpPr>
          <p:nvPr>
            <p:ph type="subTitle" idx="3"/>
          </p:nvPr>
        </p:nvSpPr>
        <p:spPr>
          <a:xfrm>
            <a:off x="3513343" y="3389153"/>
            <a:ext cx="5165200" cy="4916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215319638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 4">
  <p:cSld name="Section header 4">
    <p:spTree>
      <p:nvGrpSpPr>
        <p:cNvPr id="1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Google Shape;113;p19"/>
          <p:cNvSpPr txBox="1">
            <a:spLocks noGrp="1"/>
          </p:cNvSpPr>
          <p:nvPr>
            <p:ph type="title"/>
          </p:nvPr>
        </p:nvSpPr>
        <p:spPr>
          <a:xfrm>
            <a:off x="5525300" y="4106651"/>
            <a:ext cx="5165200" cy="1007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6933"/>
            </a:lvl1pPr>
            <a:lvl2pPr lvl="1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2pPr>
            <a:lvl3pPr lvl="2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3pPr>
            <a:lvl4pPr lvl="3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4pPr>
            <a:lvl5pPr lvl="4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5pPr>
            <a:lvl6pPr lvl="5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6pPr>
            <a:lvl7pPr lvl="6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7pPr>
            <a:lvl8pPr lvl="7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8pPr>
            <a:lvl9pPr lvl="8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114" name="Google Shape;114;p19"/>
          <p:cNvSpPr txBox="1">
            <a:spLocks noGrp="1"/>
          </p:cNvSpPr>
          <p:nvPr>
            <p:ph type="title" idx="2" hasCustomPrompt="1"/>
          </p:nvPr>
        </p:nvSpPr>
        <p:spPr>
          <a:xfrm>
            <a:off x="5525167" y="2738900"/>
            <a:ext cx="5165600" cy="1480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3333"/>
            </a:lvl1pPr>
            <a:lvl2pPr lvl="1" rtl="0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2pPr>
            <a:lvl3pPr lvl="2" rtl="0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3pPr>
            <a:lvl4pPr lvl="3" rtl="0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4pPr>
            <a:lvl5pPr lvl="4" rtl="0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5pPr>
            <a:lvl6pPr lvl="5" rtl="0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6pPr>
            <a:lvl7pPr lvl="6" rtl="0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7pPr>
            <a:lvl8pPr lvl="7" rtl="0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8pPr>
            <a:lvl9pPr lvl="8" rtl="0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9pPr>
          </a:lstStyle>
          <a:p>
            <a:r>
              <a:t>xx%</a:t>
            </a:r>
          </a:p>
        </p:txBody>
      </p:sp>
      <p:sp>
        <p:nvSpPr>
          <p:cNvPr id="115" name="Google Shape;115;p19"/>
          <p:cNvSpPr txBox="1">
            <a:spLocks noGrp="1"/>
          </p:cNvSpPr>
          <p:nvPr>
            <p:ph type="subTitle" idx="1"/>
          </p:nvPr>
        </p:nvSpPr>
        <p:spPr>
          <a:xfrm>
            <a:off x="4974867" y="1660500"/>
            <a:ext cx="6266000" cy="1078400"/>
          </a:xfrm>
          <a:prstGeom prst="rect">
            <a:avLst/>
          </a:prstGeom>
          <a:ln w="2857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sp>
        <p:nvSpPr>
          <p:cNvPr id="116" name="Google Shape;116;p19"/>
          <p:cNvSpPr txBox="1">
            <a:spLocks noGrp="1"/>
          </p:cNvSpPr>
          <p:nvPr>
            <p:ph type="subTitle" idx="3"/>
          </p:nvPr>
        </p:nvSpPr>
        <p:spPr>
          <a:xfrm>
            <a:off x="5525276" y="1067400"/>
            <a:ext cx="5165200" cy="4916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51989323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 5">
  <p:cSld name="Section header 5">
    <p:spTree>
      <p:nvGrpSpPr>
        <p:cNvPr id="1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Google Shape;118;p20"/>
          <p:cNvSpPr txBox="1">
            <a:spLocks noGrp="1"/>
          </p:cNvSpPr>
          <p:nvPr>
            <p:ph type="title"/>
          </p:nvPr>
        </p:nvSpPr>
        <p:spPr>
          <a:xfrm>
            <a:off x="1148233" y="4106667"/>
            <a:ext cx="5871600" cy="1007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6933"/>
            </a:lvl1pPr>
            <a:lvl2pPr lvl="1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2pPr>
            <a:lvl3pPr lvl="2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3pPr>
            <a:lvl4pPr lvl="3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4pPr>
            <a:lvl5pPr lvl="4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5pPr>
            <a:lvl6pPr lvl="5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6pPr>
            <a:lvl7pPr lvl="6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7pPr>
            <a:lvl8pPr lvl="7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8pPr>
            <a:lvl9pPr lvl="8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119" name="Google Shape;119;p20"/>
          <p:cNvSpPr txBox="1">
            <a:spLocks noGrp="1"/>
          </p:cNvSpPr>
          <p:nvPr>
            <p:ph type="title" idx="2" hasCustomPrompt="1"/>
          </p:nvPr>
        </p:nvSpPr>
        <p:spPr>
          <a:xfrm>
            <a:off x="1501267" y="2738900"/>
            <a:ext cx="5165600" cy="1480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3333"/>
            </a:lvl1pPr>
            <a:lvl2pPr lvl="1" rtl="0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2pPr>
            <a:lvl3pPr lvl="2" rtl="0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3pPr>
            <a:lvl4pPr lvl="3" rtl="0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4pPr>
            <a:lvl5pPr lvl="4" rtl="0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5pPr>
            <a:lvl6pPr lvl="5" rtl="0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6pPr>
            <a:lvl7pPr lvl="6" rtl="0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7pPr>
            <a:lvl8pPr lvl="7" rtl="0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8pPr>
            <a:lvl9pPr lvl="8" rtl="0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9pPr>
          </a:lstStyle>
          <a:p>
            <a:r>
              <a:t>xx%</a:t>
            </a:r>
          </a:p>
        </p:txBody>
      </p:sp>
      <p:sp>
        <p:nvSpPr>
          <p:cNvPr id="120" name="Google Shape;120;p20"/>
          <p:cNvSpPr txBox="1">
            <a:spLocks noGrp="1"/>
          </p:cNvSpPr>
          <p:nvPr>
            <p:ph type="subTitle" idx="1"/>
          </p:nvPr>
        </p:nvSpPr>
        <p:spPr>
          <a:xfrm>
            <a:off x="950967" y="1660500"/>
            <a:ext cx="6266000" cy="1078400"/>
          </a:xfrm>
          <a:prstGeom prst="rect">
            <a:avLst/>
          </a:prstGeom>
          <a:ln w="2857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sp>
        <p:nvSpPr>
          <p:cNvPr id="121" name="Google Shape;121;p20"/>
          <p:cNvSpPr txBox="1">
            <a:spLocks noGrp="1"/>
          </p:cNvSpPr>
          <p:nvPr>
            <p:ph type="subTitle" idx="3"/>
          </p:nvPr>
        </p:nvSpPr>
        <p:spPr>
          <a:xfrm>
            <a:off x="1501376" y="1067400"/>
            <a:ext cx="5165200" cy="4916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1404910350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 6">
  <p:cSld name="Section header 6">
    <p:spTree>
      <p:nvGrpSpPr>
        <p:cNvPr id="1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Google Shape;123;p21"/>
          <p:cNvSpPr txBox="1">
            <a:spLocks noGrp="1"/>
          </p:cNvSpPr>
          <p:nvPr>
            <p:ph type="title"/>
          </p:nvPr>
        </p:nvSpPr>
        <p:spPr>
          <a:xfrm>
            <a:off x="3085500" y="4083399"/>
            <a:ext cx="6021200" cy="1007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6933"/>
            </a:lvl1pPr>
            <a:lvl2pPr lvl="1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2pPr>
            <a:lvl3pPr lvl="2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3pPr>
            <a:lvl4pPr lvl="3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4pPr>
            <a:lvl5pPr lvl="4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5pPr>
            <a:lvl6pPr lvl="5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6pPr>
            <a:lvl7pPr lvl="6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7pPr>
            <a:lvl8pPr lvl="7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8pPr>
            <a:lvl9pPr lvl="8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124" name="Google Shape;124;p21"/>
          <p:cNvSpPr txBox="1">
            <a:spLocks noGrp="1"/>
          </p:cNvSpPr>
          <p:nvPr>
            <p:ph type="title" idx="2" hasCustomPrompt="1"/>
          </p:nvPr>
        </p:nvSpPr>
        <p:spPr>
          <a:xfrm>
            <a:off x="3513300" y="2723932"/>
            <a:ext cx="5165600" cy="1492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3333"/>
            </a:lvl1pPr>
            <a:lvl2pPr lvl="1" rtl="0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2pPr>
            <a:lvl3pPr lvl="2" rtl="0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3pPr>
            <a:lvl4pPr lvl="3" rtl="0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4pPr>
            <a:lvl5pPr lvl="4" rtl="0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5pPr>
            <a:lvl6pPr lvl="5" rtl="0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6pPr>
            <a:lvl7pPr lvl="6" rtl="0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7pPr>
            <a:lvl8pPr lvl="7" rtl="0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8pPr>
            <a:lvl9pPr lvl="8" rtl="0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9pPr>
          </a:lstStyle>
          <a:p>
            <a:r>
              <a:t>xx%</a:t>
            </a:r>
          </a:p>
        </p:txBody>
      </p:sp>
      <p:sp>
        <p:nvSpPr>
          <p:cNvPr id="125" name="Google Shape;125;p21"/>
          <p:cNvSpPr txBox="1">
            <a:spLocks noGrp="1"/>
          </p:cNvSpPr>
          <p:nvPr>
            <p:ph type="subTitle" idx="1"/>
          </p:nvPr>
        </p:nvSpPr>
        <p:spPr>
          <a:xfrm>
            <a:off x="2963000" y="1660500"/>
            <a:ext cx="6266000" cy="1078400"/>
          </a:xfrm>
          <a:prstGeom prst="rect">
            <a:avLst/>
          </a:prstGeom>
          <a:ln w="2857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sp>
        <p:nvSpPr>
          <p:cNvPr id="126" name="Google Shape;126;p21"/>
          <p:cNvSpPr txBox="1">
            <a:spLocks noGrp="1"/>
          </p:cNvSpPr>
          <p:nvPr>
            <p:ph type="subTitle" idx="3"/>
          </p:nvPr>
        </p:nvSpPr>
        <p:spPr>
          <a:xfrm>
            <a:off x="3513409" y="1067400"/>
            <a:ext cx="5165200" cy="4916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1158433773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 2">
  <p:cSld name="Title only 2">
    <p:spTree>
      <p:nvGrpSpPr>
        <p:cNvPr id="1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128;p22"/>
          <p:cNvSpPr txBox="1">
            <a:spLocks noGrp="1"/>
          </p:cNvSpPr>
          <p:nvPr>
            <p:ph type="title"/>
          </p:nvPr>
        </p:nvSpPr>
        <p:spPr>
          <a:xfrm>
            <a:off x="950967" y="719333"/>
            <a:ext cx="102900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129" name="Google Shape;129;p22"/>
          <p:cNvSpPr/>
          <p:nvPr/>
        </p:nvSpPr>
        <p:spPr>
          <a:xfrm>
            <a:off x="11310233" y="3850733"/>
            <a:ext cx="608400" cy="6084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30" name="Google Shape;130;p22"/>
          <p:cNvSpPr/>
          <p:nvPr/>
        </p:nvSpPr>
        <p:spPr>
          <a:xfrm>
            <a:off x="152900" y="2781867"/>
            <a:ext cx="558400" cy="558400"/>
          </a:xfrm>
          <a:prstGeom prst="ellipse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31" name="Google Shape;131;p22"/>
          <p:cNvSpPr/>
          <p:nvPr/>
        </p:nvSpPr>
        <p:spPr>
          <a:xfrm>
            <a:off x="9986433" y="231333"/>
            <a:ext cx="558400" cy="558400"/>
          </a:xfrm>
          <a:prstGeom prst="ellipse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</p:spTree>
    <p:extLst>
      <p:ext uri="{BB962C8B-B14F-4D97-AF65-F5344CB8AC3E}">
        <p14:creationId xmlns:p14="http://schemas.microsoft.com/office/powerpoint/2010/main" val="1242786501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 3">
  <p:cSld name="Title only 3">
    <p:spTree>
      <p:nvGrpSpPr>
        <p:cNvPr id="1" name="Shape 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Google Shape;133;p23"/>
          <p:cNvSpPr txBox="1">
            <a:spLocks noGrp="1"/>
          </p:cNvSpPr>
          <p:nvPr>
            <p:ph type="title"/>
          </p:nvPr>
        </p:nvSpPr>
        <p:spPr>
          <a:xfrm>
            <a:off x="950967" y="719333"/>
            <a:ext cx="102900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134" name="Google Shape;134;p23"/>
          <p:cNvSpPr/>
          <p:nvPr/>
        </p:nvSpPr>
        <p:spPr>
          <a:xfrm>
            <a:off x="11339967" y="1251800"/>
            <a:ext cx="410400" cy="4104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35" name="Google Shape;135;p23"/>
          <p:cNvSpPr/>
          <p:nvPr/>
        </p:nvSpPr>
        <p:spPr>
          <a:xfrm>
            <a:off x="3516600" y="103300"/>
            <a:ext cx="558400" cy="558400"/>
          </a:xfrm>
          <a:prstGeom prst="ellipse">
            <a:avLst/>
          </a:prstGeom>
          <a:solidFill>
            <a:schemeClr val="dk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36" name="Google Shape;136;p23"/>
          <p:cNvSpPr/>
          <p:nvPr/>
        </p:nvSpPr>
        <p:spPr>
          <a:xfrm>
            <a:off x="308567" y="5121900"/>
            <a:ext cx="558400" cy="558400"/>
          </a:xfrm>
          <a:prstGeom prst="ellipse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</p:spTree>
    <p:extLst>
      <p:ext uri="{BB962C8B-B14F-4D97-AF65-F5344CB8AC3E}">
        <p14:creationId xmlns:p14="http://schemas.microsoft.com/office/powerpoint/2010/main" val="1611858312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">
  <p:cSld name="Background">
    <p:spTree>
      <p:nvGrpSpPr>
        <p:cNvPr id="1" name="Shape 137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373981879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 2">
  <p:cSld name="Background 2">
    <p:spTree>
      <p:nvGrpSpPr>
        <p:cNvPr id="1" name="Shape 1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Google Shape;139;p25"/>
          <p:cNvSpPr/>
          <p:nvPr/>
        </p:nvSpPr>
        <p:spPr>
          <a:xfrm>
            <a:off x="11365533" y="1642700"/>
            <a:ext cx="1450800" cy="14508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40" name="Google Shape;140;p25"/>
          <p:cNvSpPr/>
          <p:nvPr/>
        </p:nvSpPr>
        <p:spPr>
          <a:xfrm>
            <a:off x="-575767" y="5135100"/>
            <a:ext cx="1450800" cy="1450400"/>
          </a:xfrm>
          <a:prstGeom prst="ellipse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41" name="Google Shape;141;p25"/>
          <p:cNvSpPr/>
          <p:nvPr/>
        </p:nvSpPr>
        <p:spPr>
          <a:xfrm>
            <a:off x="1818067" y="112233"/>
            <a:ext cx="558400" cy="558400"/>
          </a:xfrm>
          <a:prstGeom prst="ellipse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</p:spTree>
    <p:extLst>
      <p:ext uri="{BB962C8B-B14F-4D97-AF65-F5344CB8AC3E}">
        <p14:creationId xmlns:p14="http://schemas.microsoft.com/office/powerpoint/2010/main" val="1518041984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 3">
  <p:cSld name="Background 3">
    <p:spTree>
      <p:nvGrpSpPr>
        <p:cNvPr id="1" name="Shape 1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" name="Google Shape;143;p26"/>
          <p:cNvSpPr/>
          <p:nvPr/>
        </p:nvSpPr>
        <p:spPr>
          <a:xfrm>
            <a:off x="902600" y="201533"/>
            <a:ext cx="1035600" cy="10356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44" name="Google Shape;144;p26"/>
          <p:cNvSpPr/>
          <p:nvPr/>
        </p:nvSpPr>
        <p:spPr>
          <a:xfrm>
            <a:off x="3186967" y="5724167"/>
            <a:ext cx="2135600" cy="2136000"/>
          </a:xfrm>
          <a:prstGeom prst="ellipse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45" name="Google Shape;145;p26"/>
          <p:cNvSpPr/>
          <p:nvPr/>
        </p:nvSpPr>
        <p:spPr>
          <a:xfrm>
            <a:off x="10707633" y="1676333"/>
            <a:ext cx="1216000" cy="1216000"/>
          </a:xfrm>
          <a:prstGeom prst="ellipse">
            <a:avLst/>
          </a:prstGeom>
          <a:solidFill>
            <a:schemeClr val="dk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</p:spTree>
    <p:extLst>
      <p:ext uri="{BB962C8B-B14F-4D97-AF65-F5344CB8AC3E}">
        <p14:creationId xmlns:p14="http://schemas.microsoft.com/office/powerpoint/2010/main" val="1478314833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 4">
  <p:cSld name="Background 4">
    <p:spTree>
      <p:nvGrpSpPr>
        <p:cNvPr id="1" name="Shape 1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" name="Google Shape;147;p27"/>
          <p:cNvSpPr/>
          <p:nvPr/>
        </p:nvSpPr>
        <p:spPr>
          <a:xfrm>
            <a:off x="10053200" y="4714067"/>
            <a:ext cx="1287600" cy="12876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48" name="Google Shape;148;p27"/>
          <p:cNvSpPr/>
          <p:nvPr/>
        </p:nvSpPr>
        <p:spPr>
          <a:xfrm>
            <a:off x="8365500" y="-508933"/>
            <a:ext cx="2196800" cy="2196800"/>
          </a:xfrm>
          <a:prstGeom prst="ellipse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49" name="Google Shape;149;p27"/>
          <p:cNvSpPr/>
          <p:nvPr/>
        </p:nvSpPr>
        <p:spPr>
          <a:xfrm>
            <a:off x="-297467" y="4672867"/>
            <a:ext cx="1950800" cy="1950800"/>
          </a:xfrm>
          <a:prstGeom prst="ellipse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50" name="Google Shape;150;p27"/>
          <p:cNvSpPr/>
          <p:nvPr/>
        </p:nvSpPr>
        <p:spPr>
          <a:xfrm>
            <a:off x="789500" y="438633"/>
            <a:ext cx="813200" cy="8132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</p:spTree>
    <p:extLst>
      <p:ext uri="{BB962C8B-B14F-4D97-AF65-F5344CB8AC3E}">
        <p14:creationId xmlns:p14="http://schemas.microsoft.com/office/powerpoint/2010/main" val="2418258537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 slide" type="blank" preserve="1">
  <p:cSld name="Blank slide">
    <p:spTree>
      <p:nvGrpSpPr>
        <p:cNvPr id="1" name="Shape 154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97311460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/Relationships>
</file>

<file path=ppt/slideMasters/_rels/slideMaster2.xml.rels><?xml version="1.0" encoding="UTF-8" standalone="yes"?>
<Relationships xmlns="http://schemas.openxmlformats.org/package/2006/relationships"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accen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950967" y="719333"/>
            <a:ext cx="10290000" cy="76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Signika"/>
              <a:buNone/>
              <a:defRPr sz="3000" b="1">
                <a:solidFill>
                  <a:schemeClr val="dk1"/>
                </a:solidFill>
                <a:latin typeface="Signika"/>
                <a:ea typeface="Signika"/>
                <a:cs typeface="Signika"/>
                <a:sym typeface="Signika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Signika"/>
              <a:buNone/>
              <a:defRPr sz="3000">
                <a:solidFill>
                  <a:schemeClr val="dk1"/>
                </a:solidFill>
                <a:latin typeface="Signika"/>
                <a:ea typeface="Signika"/>
                <a:cs typeface="Signika"/>
                <a:sym typeface="Signika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Signika"/>
              <a:buNone/>
              <a:defRPr sz="3000">
                <a:solidFill>
                  <a:schemeClr val="dk1"/>
                </a:solidFill>
                <a:latin typeface="Signika"/>
                <a:ea typeface="Signika"/>
                <a:cs typeface="Signika"/>
                <a:sym typeface="Signika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Signika"/>
              <a:buNone/>
              <a:defRPr sz="3000">
                <a:solidFill>
                  <a:schemeClr val="dk1"/>
                </a:solidFill>
                <a:latin typeface="Signika"/>
                <a:ea typeface="Signika"/>
                <a:cs typeface="Signika"/>
                <a:sym typeface="Signika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Signika"/>
              <a:buNone/>
              <a:defRPr sz="3000">
                <a:solidFill>
                  <a:schemeClr val="dk1"/>
                </a:solidFill>
                <a:latin typeface="Signika"/>
                <a:ea typeface="Signika"/>
                <a:cs typeface="Signika"/>
                <a:sym typeface="Signika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Signika"/>
              <a:buNone/>
              <a:defRPr sz="3000">
                <a:solidFill>
                  <a:schemeClr val="dk1"/>
                </a:solidFill>
                <a:latin typeface="Signika"/>
                <a:ea typeface="Signika"/>
                <a:cs typeface="Signika"/>
                <a:sym typeface="Signika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Signika"/>
              <a:buNone/>
              <a:defRPr sz="3000">
                <a:solidFill>
                  <a:schemeClr val="dk1"/>
                </a:solidFill>
                <a:latin typeface="Signika"/>
                <a:ea typeface="Signika"/>
                <a:cs typeface="Signika"/>
                <a:sym typeface="Signika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Signika"/>
              <a:buNone/>
              <a:defRPr sz="3000">
                <a:solidFill>
                  <a:schemeClr val="dk1"/>
                </a:solidFill>
                <a:latin typeface="Signika"/>
                <a:ea typeface="Signika"/>
                <a:cs typeface="Signika"/>
                <a:sym typeface="Signika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Signika"/>
              <a:buNone/>
              <a:defRPr sz="3000">
                <a:solidFill>
                  <a:schemeClr val="dk1"/>
                </a:solidFill>
                <a:latin typeface="Signika"/>
                <a:ea typeface="Signika"/>
                <a:cs typeface="Signika"/>
                <a:sym typeface="Signika"/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950967" y="1571233"/>
            <a:ext cx="10290000" cy="456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457200" lvl="0" indent="-330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Palanquin"/>
              <a:buChar char="●"/>
              <a:defRPr sz="1600">
                <a:solidFill>
                  <a:schemeClr val="dk1"/>
                </a:solidFill>
                <a:latin typeface="Palanquin"/>
                <a:ea typeface="Palanquin"/>
                <a:cs typeface="Palanquin"/>
                <a:sym typeface="Palanquin"/>
              </a:defRPr>
            </a:lvl1pPr>
            <a:lvl2pPr marL="914400" lvl="1" indent="-330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Palanquin"/>
              <a:buChar char="○"/>
              <a:defRPr sz="1600">
                <a:solidFill>
                  <a:schemeClr val="dk1"/>
                </a:solidFill>
                <a:latin typeface="Palanquin"/>
                <a:ea typeface="Palanquin"/>
                <a:cs typeface="Palanquin"/>
                <a:sym typeface="Palanquin"/>
              </a:defRPr>
            </a:lvl2pPr>
            <a:lvl3pPr marL="1371600" lvl="2" indent="-330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Palanquin"/>
              <a:buChar char="■"/>
              <a:defRPr sz="1600">
                <a:solidFill>
                  <a:schemeClr val="dk1"/>
                </a:solidFill>
                <a:latin typeface="Palanquin"/>
                <a:ea typeface="Palanquin"/>
                <a:cs typeface="Palanquin"/>
                <a:sym typeface="Palanquin"/>
              </a:defRPr>
            </a:lvl3pPr>
            <a:lvl4pPr marL="1828800" lvl="3" indent="-330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Palanquin"/>
              <a:buChar char="●"/>
              <a:defRPr sz="1600">
                <a:solidFill>
                  <a:schemeClr val="dk1"/>
                </a:solidFill>
                <a:latin typeface="Palanquin"/>
                <a:ea typeface="Palanquin"/>
                <a:cs typeface="Palanquin"/>
                <a:sym typeface="Palanquin"/>
              </a:defRPr>
            </a:lvl4pPr>
            <a:lvl5pPr marL="2286000" lvl="4" indent="-330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Palanquin"/>
              <a:buChar char="○"/>
              <a:defRPr sz="1600">
                <a:solidFill>
                  <a:schemeClr val="dk1"/>
                </a:solidFill>
                <a:latin typeface="Palanquin"/>
                <a:ea typeface="Palanquin"/>
                <a:cs typeface="Palanquin"/>
                <a:sym typeface="Palanquin"/>
              </a:defRPr>
            </a:lvl5pPr>
            <a:lvl6pPr marL="2743200" lvl="5" indent="-330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Palanquin"/>
              <a:buChar char="■"/>
              <a:defRPr sz="1600">
                <a:solidFill>
                  <a:schemeClr val="dk1"/>
                </a:solidFill>
                <a:latin typeface="Palanquin"/>
                <a:ea typeface="Palanquin"/>
                <a:cs typeface="Palanquin"/>
                <a:sym typeface="Palanquin"/>
              </a:defRPr>
            </a:lvl6pPr>
            <a:lvl7pPr marL="3200400" lvl="6" indent="-330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Palanquin"/>
              <a:buChar char="●"/>
              <a:defRPr sz="1600">
                <a:solidFill>
                  <a:schemeClr val="dk1"/>
                </a:solidFill>
                <a:latin typeface="Palanquin"/>
                <a:ea typeface="Palanquin"/>
                <a:cs typeface="Palanquin"/>
                <a:sym typeface="Palanquin"/>
              </a:defRPr>
            </a:lvl7pPr>
            <a:lvl8pPr marL="3657600" lvl="7" indent="-330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Palanquin"/>
              <a:buChar char="○"/>
              <a:defRPr sz="1600">
                <a:solidFill>
                  <a:schemeClr val="dk1"/>
                </a:solidFill>
                <a:latin typeface="Palanquin"/>
                <a:ea typeface="Palanquin"/>
                <a:cs typeface="Palanquin"/>
                <a:sym typeface="Palanquin"/>
              </a:defRPr>
            </a:lvl8pPr>
            <a:lvl9pPr marL="4114800" lvl="8" indent="-330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Palanquin"/>
              <a:buChar char="■"/>
              <a:defRPr sz="1600">
                <a:solidFill>
                  <a:schemeClr val="dk1"/>
                </a:solidFill>
                <a:latin typeface="Palanquin"/>
                <a:ea typeface="Palanquin"/>
                <a:cs typeface="Palanquin"/>
                <a:sym typeface="Palanquin"/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4028393908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3702" r:id="rId1"/>
    <p:sldLayoutId id="2147483703" r:id="rId2"/>
    <p:sldLayoutId id="2147483704" r:id="rId3"/>
    <p:sldLayoutId id="2147483705" r:id="rId4"/>
    <p:sldLayoutId id="2147483706" r:id="rId5"/>
    <p:sldLayoutId id="2147483707" r:id="rId6"/>
    <p:sldLayoutId id="2147483708" r:id="rId7"/>
    <p:sldLayoutId id="2147483710" r:id="rId8"/>
    <p:sldLayoutId id="2147483711" r:id="rId9"/>
    <p:sldLayoutId id="2147483713" r:id="rId10"/>
    <p:sldLayoutId id="2147483714" r:id="rId11"/>
    <p:sldLayoutId id="2147483715" r:id="rId12"/>
    <p:sldLayoutId id="2147483716" r:id="rId13"/>
    <p:sldLayoutId id="2147483717" r:id="rId14"/>
    <p:sldLayoutId id="2147483718" r:id="rId15"/>
    <p:sldLayoutId id="2147483719" r:id="rId16"/>
    <p:sldLayoutId id="2147483720" r:id="rId17"/>
    <p:sldLayoutId id="2147483721" r:id="rId18"/>
    <p:sldLayoutId id="2147483722" r:id="rId19"/>
    <p:sldLayoutId id="2147483723" r:id="rId20"/>
    <p:sldLayoutId id="2147483724" r:id="rId21"/>
    <p:sldLayoutId id="2147483725" r:id="rId22"/>
    <p:sldLayoutId id="2147483726" r:id="rId23"/>
    <p:sldLayoutId id="2147483727" r:id="rId24"/>
  </p:sldLayoutIdLst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E2A47"/>
        </a:solidFill>
        <a:effectLst/>
      </p:bgPr>
    </p:bg>
    <p:spTree>
      <p:nvGrpSpPr>
        <p:cNvPr id="1" name="Shape 1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" name="Google Shape;152;p28"/>
          <p:cNvSpPr txBox="1">
            <a:spLocks noGrp="1"/>
          </p:cNvSpPr>
          <p:nvPr>
            <p:ph type="title"/>
          </p:nvPr>
        </p:nvSpPr>
        <p:spPr>
          <a:xfrm>
            <a:off x="1424133" y="1244600"/>
            <a:ext cx="9396400" cy="64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Proxima Nova Semibold"/>
              <a:buNone/>
              <a:defRPr sz="2400">
                <a:solidFill>
                  <a:srgbClr val="FFFFFF"/>
                </a:solidFill>
                <a:latin typeface="Proxima Nova Semibold"/>
                <a:ea typeface="Proxima Nova Semibold"/>
                <a:cs typeface="Proxima Nova Semibold"/>
                <a:sym typeface="Proxima Nova Semibold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Proxima Nova Semibold"/>
              <a:buNone/>
              <a:defRPr sz="2400">
                <a:solidFill>
                  <a:srgbClr val="FFFFFF"/>
                </a:solidFill>
                <a:latin typeface="Proxima Nova Semibold"/>
                <a:ea typeface="Proxima Nova Semibold"/>
                <a:cs typeface="Proxima Nova Semibold"/>
                <a:sym typeface="Proxima Nova Semibold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Proxima Nova Semibold"/>
              <a:buNone/>
              <a:defRPr sz="2400">
                <a:solidFill>
                  <a:srgbClr val="FFFFFF"/>
                </a:solidFill>
                <a:latin typeface="Proxima Nova Semibold"/>
                <a:ea typeface="Proxima Nova Semibold"/>
                <a:cs typeface="Proxima Nova Semibold"/>
                <a:sym typeface="Proxima Nova Semibold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Proxima Nova Semibold"/>
              <a:buNone/>
              <a:defRPr sz="2400">
                <a:solidFill>
                  <a:srgbClr val="FFFFFF"/>
                </a:solidFill>
                <a:latin typeface="Proxima Nova Semibold"/>
                <a:ea typeface="Proxima Nova Semibold"/>
                <a:cs typeface="Proxima Nova Semibold"/>
                <a:sym typeface="Proxima Nova Semibold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Proxima Nova Semibold"/>
              <a:buNone/>
              <a:defRPr sz="2400">
                <a:solidFill>
                  <a:srgbClr val="FFFFFF"/>
                </a:solidFill>
                <a:latin typeface="Proxima Nova Semibold"/>
                <a:ea typeface="Proxima Nova Semibold"/>
                <a:cs typeface="Proxima Nova Semibold"/>
                <a:sym typeface="Proxima Nova Semibold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Proxima Nova Semibold"/>
              <a:buNone/>
              <a:defRPr sz="2400">
                <a:solidFill>
                  <a:srgbClr val="FFFFFF"/>
                </a:solidFill>
                <a:latin typeface="Proxima Nova Semibold"/>
                <a:ea typeface="Proxima Nova Semibold"/>
                <a:cs typeface="Proxima Nova Semibold"/>
                <a:sym typeface="Proxima Nova Semibold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Proxima Nova Semibold"/>
              <a:buNone/>
              <a:defRPr sz="2400">
                <a:solidFill>
                  <a:srgbClr val="FFFFFF"/>
                </a:solidFill>
                <a:latin typeface="Proxima Nova Semibold"/>
                <a:ea typeface="Proxima Nova Semibold"/>
                <a:cs typeface="Proxima Nova Semibold"/>
                <a:sym typeface="Proxima Nova Semibold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Proxima Nova Semibold"/>
              <a:buNone/>
              <a:defRPr sz="2400">
                <a:solidFill>
                  <a:srgbClr val="FFFFFF"/>
                </a:solidFill>
                <a:latin typeface="Proxima Nova Semibold"/>
                <a:ea typeface="Proxima Nova Semibold"/>
                <a:cs typeface="Proxima Nova Semibold"/>
                <a:sym typeface="Proxima Nova Semibold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Proxima Nova Semibold"/>
              <a:buNone/>
              <a:defRPr sz="2400">
                <a:solidFill>
                  <a:srgbClr val="FFFFFF"/>
                </a:solidFill>
                <a:latin typeface="Proxima Nova Semibold"/>
                <a:ea typeface="Proxima Nova Semibold"/>
                <a:cs typeface="Proxima Nova Semibold"/>
                <a:sym typeface="Proxima Nova Semibold"/>
              </a:defRPr>
            </a:lvl9pPr>
          </a:lstStyle>
          <a:p>
            <a:endParaRPr/>
          </a:p>
        </p:txBody>
      </p:sp>
      <p:sp>
        <p:nvSpPr>
          <p:cNvPr id="153" name="Google Shape;153;p28"/>
          <p:cNvSpPr txBox="1">
            <a:spLocks noGrp="1"/>
          </p:cNvSpPr>
          <p:nvPr>
            <p:ph type="body" idx="1"/>
          </p:nvPr>
        </p:nvSpPr>
        <p:spPr>
          <a:xfrm>
            <a:off x="1424133" y="2260600"/>
            <a:ext cx="9396400" cy="333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5D74"/>
              </a:buClr>
              <a:buSzPts val="1100"/>
              <a:buFont typeface="Proxima Nova"/>
              <a:buChar char="●"/>
              <a:defRPr sz="1100">
                <a:solidFill>
                  <a:srgbClr val="435D74"/>
                </a:solidFill>
                <a:latin typeface="Proxima Nova"/>
                <a:ea typeface="Proxima Nova"/>
                <a:cs typeface="Proxima Nova"/>
                <a:sym typeface="Proxima Nova"/>
              </a:defRPr>
            </a:lvl1pPr>
            <a:lvl2pPr marL="914400" lvl="1" indent="-29845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5D74"/>
              </a:buClr>
              <a:buSzPts val="1100"/>
              <a:buFont typeface="Proxima Nova"/>
              <a:buChar char="○"/>
              <a:defRPr sz="1100">
                <a:solidFill>
                  <a:srgbClr val="435D74"/>
                </a:solidFill>
                <a:latin typeface="Proxima Nova"/>
                <a:ea typeface="Proxima Nova"/>
                <a:cs typeface="Proxima Nova"/>
                <a:sym typeface="Proxima Nova"/>
              </a:defRPr>
            </a:lvl2pPr>
            <a:lvl3pPr marL="1371600" lvl="2" indent="-29845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5D74"/>
              </a:buClr>
              <a:buSzPts val="1100"/>
              <a:buFont typeface="Proxima Nova"/>
              <a:buChar char="■"/>
              <a:defRPr sz="1100">
                <a:solidFill>
                  <a:srgbClr val="435D74"/>
                </a:solidFill>
                <a:latin typeface="Proxima Nova"/>
                <a:ea typeface="Proxima Nova"/>
                <a:cs typeface="Proxima Nova"/>
                <a:sym typeface="Proxima Nova"/>
              </a:defRPr>
            </a:lvl3pPr>
            <a:lvl4pPr marL="1828800" lvl="3" indent="-29845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5D74"/>
              </a:buClr>
              <a:buSzPts val="1100"/>
              <a:buFont typeface="Proxima Nova"/>
              <a:buChar char="●"/>
              <a:defRPr sz="1100">
                <a:solidFill>
                  <a:srgbClr val="435D74"/>
                </a:solidFill>
                <a:latin typeface="Proxima Nova"/>
                <a:ea typeface="Proxima Nova"/>
                <a:cs typeface="Proxima Nova"/>
                <a:sym typeface="Proxima Nova"/>
              </a:defRPr>
            </a:lvl4pPr>
            <a:lvl5pPr marL="2286000" lvl="4" indent="-29845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5D74"/>
              </a:buClr>
              <a:buSzPts val="1100"/>
              <a:buFont typeface="Proxima Nova"/>
              <a:buChar char="○"/>
              <a:defRPr sz="1100">
                <a:solidFill>
                  <a:srgbClr val="435D74"/>
                </a:solidFill>
                <a:latin typeface="Proxima Nova"/>
                <a:ea typeface="Proxima Nova"/>
                <a:cs typeface="Proxima Nova"/>
                <a:sym typeface="Proxima Nova"/>
              </a:defRPr>
            </a:lvl5pPr>
            <a:lvl6pPr marL="2743200" lvl="5" indent="-29845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5D74"/>
              </a:buClr>
              <a:buSzPts val="1100"/>
              <a:buFont typeface="Proxima Nova"/>
              <a:buChar char="■"/>
              <a:defRPr sz="1100">
                <a:solidFill>
                  <a:srgbClr val="435D74"/>
                </a:solidFill>
                <a:latin typeface="Proxima Nova"/>
                <a:ea typeface="Proxima Nova"/>
                <a:cs typeface="Proxima Nova"/>
                <a:sym typeface="Proxima Nova"/>
              </a:defRPr>
            </a:lvl6pPr>
            <a:lvl7pPr marL="3200400" lvl="6" indent="-29845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5D74"/>
              </a:buClr>
              <a:buSzPts val="1100"/>
              <a:buFont typeface="Proxima Nova"/>
              <a:buChar char="●"/>
              <a:defRPr sz="1100">
                <a:solidFill>
                  <a:srgbClr val="435D74"/>
                </a:solidFill>
                <a:latin typeface="Proxima Nova"/>
                <a:ea typeface="Proxima Nova"/>
                <a:cs typeface="Proxima Nova"/>
                <a:sym typeface="Proxima Nova"/>
              </a:defRPr>
            </a:lvl7pPr>
            <a:lvl8pPr marL="3657600" lvl="7" indent="-29845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5D74"/>
              </a:buClr>
              <a:buSzPts val="1100"/>
              <a:buFont typeface="Proxima Nova"/>
              <a:buChar char="○"/>
              <a:defRPr sz="1100">
                <a:solidFill>
                  <a:srgbClr val="435D74"/>
                </a:solidFill>
                <a:latin typeface="Proxima Nova"/>
                <a:ea typeface="Proxima Nova"/>
                <a:cs typeface="Proxima Nova"/>
                <a:sym typeface="Proxima Nova"/>
              </a:defRPr>
            </a:lvl8pPr>
            <a:lvl9pPr marL="4114800" lvl="8" indent="-29845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5D74"/>
              </a:buClr>
              <a:buSzPts val="1100"/>
              <a:buFont typeface="Proxima Nova"/>
              <a:buChar char="■"/>
              <a:defRPr sz="1100">
                <a:solidFill>
                  <a:srgbClr val="435D74"/>
                </a:solidFill>
                <a:latin typeface="Proxima Nova"/>
                <a:ea typeface="Proxima Nova"/>
                <a:cs typeface="Proxima Nova"/>
                <a:sym typeface="Proxima Nova"/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828203310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3729" r:id="rId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mongodb.com/try/download/community" TargetMode="Externa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hyperlink" Target="https://github.com/mongodb-js/compass/releases/tag/v1.39.2" TargetMode="External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266099E-DBDD-E4FF-3209-32394137EC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50800" y="5010284"/>
            <a:ext cx="8490400" cy="536800"/>
          </a:xfrm>
        </p:spPr>
        <p:txBody>
          <a:bodyPr/>
          <a:lstStyle/>
          <a:p>
            <a:pPr algn="ctr"/>
            <a:r>
              <a:rPr lang="en-US" sz="3200" dirty="0" err="1"/>
              <a:t>Programiranje</a:t>
            </a:r>
            <a:r>
              <a:rPr lang="en-US" sz="3200" dirty="0"/>
              <a:t> internet </a:t>
            </a:r>
            <a:r>
              <a:rPr lang="en-US" sz="3200" dirty="0" err="1"/>
              <a:t>aplikacija</a:t>
            </a:r>
            <a:br>
              <a:rPr lang="en-US" dirty="0"/>
            </a:br>
            <a:br>
              <a:rPr lang="en-US" dirty="0"/>
            </a:br>
            <a:br>
              <a:rPr lang="en-US" dirty="0"/>
            </a:br>
            <a:r>
              <a:rPr lang="en-US" i="1" dirty="0" err="1"/>
              <a:t>Elektrotehni</a:t>
            </a:r>
            <a:r>
              <a:rPr lang="sr-Latn-RS" i="1" dirty="0"/>
              <a:t>čki fakultet, Univerzitet u Beogradu </a:t>
            </a:r>
            <a:br>
              <a:rPr lang="sr-Latn-RS" dirty="0"/>
            </a:br>
            <a:br>
              <a:rPr lang="en-US" dirty="0"/>
            </a:br>
            <a:r>
              <a:rPr lang="sr-Latn-RS" dirty="0"/>
              <a:t>2023</a:t>
            </a:r>
            <a:r>
              <a:rPr lang="en-US" dirty="0"/>
              <a:t>/2024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5A4FE446-BA15-84AF-F379-0A3AA4284B0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84156" y="2150918"/>
            <a:ext cx="5557196" cy="14019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6196609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CF376B9-6A7F-DC2E-F6F9-8F189AA706E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dirty="0" err="1"/>
              <a:t>Uvod</a:t>
            </a:r>
            <a:endParaRPr lang="en-US" sz="3600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75319D5-94D4-EB9E-0B12-61EEF0BC7D3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50966" y="1536633"/>
            <a:ext cx="10125595" cy="5117086"/>
          </a:xfrm>
        </p:spPr>
        <p:txBody>
          <a:bodyPr/>
          <a:lstStyle/>
          <a:p>
            <a:pPr>
              <a:lnSpc>
                <a:spcPct val="150000"/>
              </a:lnSpc>
            </a:pPr>
            <a:r>
              <a:rPr lang="en-US" sz="2400" dirty="0"/>
              <a:t>Deo MEAN </a:t>
            </a:r>
            <a:r>
              <a:rPr lang="en-US" sz="2400" dirty="0" err="1"/>
              <a:t>steka</a:t>
            </a:r>
            <a:r>
              <a:rPr lang="en-US" sz="2400" dirty="0"/>
              <a:t> </a:t>
            </a:r>
            <a:r>
              <a:rPr lang="sr-Latn-RS" sz="2400" dirty="0"/>
              <a:t>– </a:t>
            </a:r>
            <a:r>
              <a:rPr lang="sr-Latn-RS" sz="2400" i="1" dirty="0" err="1"/>
              <a:t>open-source</a:t>
            </a:r>
            <a:r>
              <a:rPr lang="sr-Latn-RS" sz="2400" dirty="0"/>
              <a:t> </a:t>
            </a:r>
            <a:r>
              <a:rPr lang="sr-Latn-RS" sz="2400" dirty="0" err="1"/>
              <a:t>JavaScript</a:t>
            </a:r>
            <a:r>
              <a:rPr lang="sr-Latn-RS" sz="2400" dirty="0"/>
              <a:t> softverski </a:t>
            </a:r>
            <a:r>
              <a:rPr lang="sr-Latn-RS" sz="2400" dirty="0" err="1"/>
              <a:t>stek</a:t>
            </a:r>
            <a:endParaRPr lang="sr-Latn-RS" sz="2400" dirty="0"/>
          </a:p>
          <a:p>
            <a:pPr>
              <a:lnSpc>
                <a:spcPct val="150000"/>
              </a:lnSpc>
            </a:pPr>
            <a:endParaRPr lang="sr-Latn-RS" sz="2400" dirty="0"/>
          </a:p>
          <a:p>
            <a:pPr>
              <a:lnSpc>
                <a:spcPct val="150000"/>
              </a:lnSpc>
            </a:pPr>
            <a:r>
              <a:rPr lang="sr-Latn-RS" sz="2400" dirty="0"/>
              <a:t>M – </a:t>
            </a:r>
            <a:r>
              <a:rPr lang="sr-Latn-RS" sz="2400" dirty="0" err="1"/>
              <a:t>MongoDB</a:t>
            </a:r>
            <a:r>
              <a:rPr lang="sr-Latn-RS" sz="2400" dirty="0"/>
              <a:t> </a:t>
            </a:r>
          </a:p>
          <a:p>
            <a:pPr>
              <a:lnSpc>
                <a:spcPct val="150000"/>
              </a:lnSpc>
            </a:pPr>
            <a:r>
              <a:rPr lang="sr-Latn-RS" sz="2400" dirty="0"/>
              <a:t>E – Express</a:t>
            </a:r>
          </a:p>
          <a:p>
            <a:pPr>
              <a:lnSpc>
                <a:spcPct val="150000"/>
              </a:lnSpc>
            </a:pPr>
            <a:r>
              <a:rPr lang="sr-Latn-RS" sz="2400" dirty="0"/>
              <a:t>A – </a:t>
            </a:r>
            <a:r>
              <a:rPr lang="sr-Latn-RS" sz="2400" dirty="0" err="1"/>
              <a:t>Angular</a:t>
            </a:r>
            <a:endParaRPr lang="sr-Latn-RS" sz="2400" dirty="0"/>
          </a:p>
          <a:p>
            <a:pPr>
              <a:lnSpc>
                <a:spcPct val="150000"/>
              </a:lnSpc>
            </a:pPr>
            <a:r>
              <a:rPr lang="sr-Latn-RS" sz="2400" dirty="0"/>
              <a:t>N – Node.js</a:t>
            </a:r>
            <a:endParaRPr lang="en-US" i="1" dirty="0"/>
          </a:p>
          <a:p>
            <a:endParaRPr lang="en-US" dirty="0"/>
          </a:p>
          <a:p>
            <a:endParaRPr lang="en-US" dirty="0"/>
          </a:p>
          <a:p>
            <a:pPr marL="186262" indent="0">
              <a:buNone/>
            </a:pPr>
            <a:endParaRPr lang="en-US" dirty="0"/>
          </a:p>
          <a:p>
            <a:endParaRPr lang="en-US" dirty="0"/>
          </a:p>
          <a:p>
            <a:endParaRPr lang="en-US" dirty="0"/>
          </a:p>
        </p:txBody>
      </p:sp>
      <p:pic>
        <p:nvPicPr>
          <p:cNvPr id="7" name="Picture 6" descr="A group of logos in circles&#10;&#10;Description automatically generated">
            <a:extLst>
              <a:ext uri="{FF2B5EF4-FFF2-40B4-BE49-F238E27FC236}">
                <a16:creationId xmlns:a16="http://schemas.microsoft.com/office/drawing/2014/main" id="{2B25E4C6-2B86-E3FD-AEF5-0889A54AFC4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30004" y="2373970"/>
            <a:ext cx="2932425" cy="34424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0371508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FFC95B8-D61C-A99B-04FB-3523C4A170F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dirty="0"/>
              <a:t>MongoDB – 7.0.x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B81E77F-AAB9-E0BF-9E24-21649610B8A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50967" y="1571233"/>
            <a:ext cx="9465919" cy="4881448"/>
          </a:xfrm>
        </p:spPr>
        <p:txBody>
          <a:bodyPr/>
          <a:lstStyle/>
          <a:p>
            <a:pPr>
              <a:lnSpc>
                <a:spcPct val="150000"/>
              </a:lnSpc>
            </a:pPr>
            <a:r>
              <a:rPr lang="sr-Latn-RS" sz="2400" dirty="0">
                <a:solidFill>
                  <a:srgbClr val="7030A0"/>
                </a:solidFill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https://www.mongodb.com/try/download/community</a:t>
            </a:r>
            <a:endParaRPr lang="sr-Latn-RS" sz="2400" dirty="0">
              <a:solidFill>
                <a:srgbClr val="7030A0"/>
              </a:solidFill>
            </a:endParaRPr>
          </a:p>
          <a:p>
            <a:pPr>
              <a:lnSpc>
                <a:spcPct val="150000"/>
              </a:lnSpc>
            </a:pPr>
            <a:r>
              <a:rPr lang="en-US" sz="2400" dirty="0" err="1"/>
              <a:t>Nerelaciona</a:t>
            </a:r>
            <a:r>
              <a:rPr lang="en-US" sz="2400" dirty="0"/>
              <a:t> </a:t>
            </a:r>
            <a:r>
              <a:rPr lang="en-US" sz="2400" dirty="0" err="1"/>
              <a:t>baza</a:t>
            </a:r>
            <a:r>
              <a:rPr lang="en-US" sz="2400" dirty="0"/>
              <a:t> </a:t>
            </a:r>
            <a:r>
              <a:rPr lang="sr-Latn-RS" sz="2400" dirty="0"/>
              <a:t>podataka – </a:t>
            </a:r>
            <a:r>
              <a:rPr lang="sr-Latn-RS" sz="2400" dirty="0" err="1"/>
              <a:t>NoSQL</a:t>
            </a:r>
            <a:endParaRPr lang="sr-Latn-RS" sz="2400" dirty="0"/>
          </a:p>
          <a:p>
            <a:pPr>
              <a:lnSpc>
                <a:spcPct val="150000"/>
              </a:lnSpc>
            </a:pPr>
            <a:r>
              <a:rPr lang="sr-Latn-RS" sz="2400" dirty="0"/>
              <a:t>Bazirana na „dokumentima“ – </a:t>
            </a:r>
            <a:r>
              <a:rPr lang="sr-Latn-RS" sz="2400" i="1" dirty="0"/>
              <a:t>JSON-</a:t>
            </a:r>
            <a:r>
              <a:rPr lang="sr-Latn-RS" sz="2400" i="1" dirty="0" err="1"/>
              <a:t>like</a:t>
            </a:r>
            <a:r>
              <a:rPr lang="sr-Latn-RS" sz="2400" dirty="0"/>
              <a:t> format</a:t>
            </a:r>
          </a:p>
          <a:p>
            <a:pPr>
              <a:lnSpc>
                <a:spcPct val="150000"/>
              </a:lnSpc>
            </a:pPr>
            <a:r>
              <a:rPr lang="sr-Latn-RS" sz="2400" dirty="0"/>
              <a:t>Glavne karakteristike</a:t>
            </a:r>
          </a:p>
          <a:p>
            <a:pPr lvl="1">
              <a:lnSpc>
                <a:spcPct val="150000"/>
              </a:lnSpc>
            </a:pPr>
            <a:r>
              <a:rPr lang="sr-Latn-RS" sz="2400"/>
              <a:t>Indeksiranje</a:t>
            </a:r>
          </a:p>
          <a:p>
            <a:pPr lvl="1">
              <a:lnSpc>
                <a:spcPct val="150000"/>
              </a:lnSpc>
            </a:pPr>
            <a:r>
              <a:rPr lang="sr-Latn-RS" sz="2400"/>
              <a:t>Agregacija </a:t>
            </a:r>
            <a:r>
              <a:rPr lang="sr-Latn-RS" sz="2400" dirty="0"/>
              <a:t>(</a:t>
            </a:r>
            <a:r>
              <a:rPr lang="sr-Latn-RS" sz="2400" dirty="0" err="1"/>
              <a:t>map-reduce</a:t>
            </a:r>
            <a:r>
              <a:rPr lang="sr-Latn-RS" sz="2400" dirty="0"/>
              <a:t>)</a:t>
            </a:r>
          </a:p>
          <a:p>
            <a:pPr lvl="1">
              <a:lnSpc>
                <a:spcPct val="150000"/>
              </a:lnSpc>
            </a:pPr>
            <a:r>
              <a:rPr lang="sr-Latn-RS" sz="2400" dirty="0"/>
              <a:t>Transakcije</a:t>
            </a:r>
          </a:p>
          <a:p>
            <a:pPr lvl="1">
              <a:lnSpc>
                <a:spcPct val="150000"/>
              </a:lnSpc>
            </a:pPr>
            <a:r>
              <a:rPr lang="sr-Latn-RS" sz="2400" dirty="0"/>
              <a:t>Podržava kolekcije fiksnog kapaciteta</a:t>
            </a:r>
          </a:p>
          <a:p>
            <a:pPr lvl="1">
              <a:lnSpc>
                <a:spcPct val="150000"/>
              </a:lnSpc>
            </a:pPr>
            <a:r>
              <a:rPr lang="sr-Latn-RS" sz="2400" dirty="0"/>
              <a:t>Itd. </a:t>
            </a:r>
            <a:r>
              <a:rPr lang="sr-Latn-RS" sz="2400" dirty="0">
                <a:sym typeface="Wingdings" panose="05000000000000000000" pitchFamily="2" charset="2"/>
              </a:rPr>
              <a:t></a:t>
            </a:r>
            <a:endParaRPr lang="sr-Latn-RS" sz="2400" dirty="0"/>
          </a:p>
        </p:txBody>
      </p:sp>
    </p:spTree>
    <p:extLst>
      <p:ext uri="{BB962C8B-B14F-4D97-AF65-F5344CB8AC3E}">
        <p14:creationId xmlns:p14="http://schemas.microsoft.com/office/powerpoint/2010/main" val="45728128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FFC95B8-D61C-A99B-04FB-3523C4A170F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dirty="0"/>
              <a:t>MongoDB</a:t>
            </a:r>
            <a:r>
              <a:rPr lang="sr-Latn-RS" sz="3600" dirty="0"/>
              <a:t> </a:t>
            </a:r>
            <a:r>
              <a:rPr lang="sr-Latn-RS" sz="3600" dirty="0" err="1"/>
              <a:t>Compass</a:t>
            </a:r>
            <a:endParaRPr lang="en-US" sz="3600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B81E77F-AAB9-E0BF-9E24-21649610B8A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594035" y="1258711"/>
            <a:ext cx="4214142" cy="4879921"/>
          </a:xfrm>
        </p:spPr>
        <p:txBody>
          <a:bodyPr anchor="t"/>
          <a:lstStyle/>
          <a:p>
            <a:pPr>
              <a:lnSpc>
                <a:spcPct val="150000"/>
              </a:lnSpc>
            </a:pPr>
            <a:r>
              <a:rPr lang="sr-Latn-RS" sz="2400" dirty="0"/>
              <a:t>GUI alat za </a:t>
            </a:r>
            <a:r>
              <a:rPr lang="sr-Latn-RS" sz="2400" dirty="0" err="1"/>
              <a:t>MongoDB</a:t>
            </a:r>
            <a:endParaRPr lang="sr-Latn-RS" sz="2400" dirty="0"/>
          </a:p>
          <a:p>
            <a:pPr>
              <a:lnSpc>
                <a:spcPct val="150000"/>
              </a:lnSpc>
            </a:pPr>
            <a:r>
              <a:rPr lang="sr-Latn-RS" sz="2400" dirty="0" err="1"/>
              <a:t>MongoDB</a:t>
            </a:r>
            <a:r>
              <a:rPr lang="sr-Latn-RS" sz="2400" dirty="0"/>
              <a:t> mora biti pokrenut u pozadini</a:t>
            </a:r>
          </a:p>
          <a:p>
            <a:pPr>
              <a:lnSpc>
                <a:spcPct val="150000"/>
              </a:lnSpc>
            </a:pPr>
            <a:r>
              <a:rPr lang="sr-Latn-RS" sz="2400" dirty="0"/>
              <a:t>Podržava i pristup bazama i kolekcijama putem terminala</a:t>
            </a:r>
          </a:p>
          <a:p>
            <a:pPr>
              <a:lnSpc>
                <a:spcPct val="150000"/>
              </a:lnSpc>
            </a:pPr>
            <a:r>
              <a:rPr lang="sr-Latn-RS" sz="2400" dirty="0"/>
              <a:t>Verzija u laboratoriji </a:t>
            </a:r>
            <a:r>
              <a:rPr lang="sr-Latn-RS" sz="2400" dirty="0">
                <a:solidFill>
                  <a:srgbClr val="7030A0"/>
                </a:solidFill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1.39.2</a:t>
            </a:r>
            <a:endParaRPr lang="sr-Latn-RS" sz="2400" dirty="0">
              <a:solidFill>
                <a:srgbClr val="7030A0"/>
              </a:solidFill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3F5C3666-112D-933A-98C9-7205FAB621E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50966" y="1482933"/>
            <a:ext cx="6643069" cy="39018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2441470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FFC95B8-D61C-A99B-04FB-3523C4A170F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Latn-RS" sz="3600" dirty="0" err="1"/>
              <a:t>Mongoose</a:t>
            </a:r>
            <a:endParaRPr lang="en-US" sz="3600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B81E77F-AAB9-E0BF-9E24-21649610B8A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50967" y="1571233"/>
            <a:ext cx="9465919" cy="4881448"/>
          </a:xfrm>
        </p:spPr>
        <p:txBody>
          <a:bodyPr anchor="t"/>
          <a:lstStyle/>
          <a:p>
            <a:pPr>
              <a:lnSpc>
                <a:spcPct val="150000"/>
              </a:lnSpc>
            </a:pPr>
            <a:r>
              <a:rPr lang="sr-Latn-RS" sz="2400" i="1" dirty="0"/>
              <a:t>„</a:t>
            </a:r>
            <a:r>
              <a:rPr lang="sr-Latn-RS" sz="2400" i="1" dirty="0" err="1"/>
              <a:t>elegant</a:t>
            </a:r>
            <a:r>
              <a:rPr lang="sr-Latn-RS" sz="2400" i="1" dirty="0"/>
              <a:t> </a:t>
            </a:r>
            <a:r>
              <a:rPr lang="sr-Latn-RS" sz="2400" i="1" dirty="0" err="1"/>
              <a:t>mongodb</a:t>
            </a:r>
            <a:r>
              <a:rPr lang="sr-Latn-RS" sz="2400" i="1" dirty="0"/>
              <a:t> </a:t>
            </a:r>
            <a:r>
              <a:rPr lang="sr-Latn-RS" sz="2400" i="1" dirty="0" err="1"/>
              <a:t>object</a:t>
            </a:r>
            <a:r>
              <a:rPr lang="sr-Latn-RS" sz="2400" i="1" dirty="0"/>
              <a:t> </a:t>
            </a:r>
            <a:r>
              <a:rPr lang="sr-Latn-RS" sz="2400" i="1" dirty="0" err="1"/>
              <a:t>modeling</a:t>
            </a:r>
            <a:r>
              <a:rPr lang="sr-Latn-RS" sz="2400" i="1" dirty="0"/>
              <a:t> </a:t>
            </a:r>
            <a:r>
              <a:rPr lang="sr-Latn-RS" sz="2400" i="1" dirty="0" err="1"/>
              <a:t>for</a:t>
            </a:r>
            <a:r>
              <a:rPr lang="sr-Latn-RS" sz="2400" i="1" dirty="0"/>
              <a:t> node.js“</a:t>
            </a:r>
          </a:p>
          <a:p>
            <a:pPr marL="169329" indent="0">
              <a:lnSpc>
                <a:spcPct val="150000"/>
              </a:lnSpc>
              <a:buNone/>
            </a:pPr>
            <a:endParaRPr lang="sr-Latn-RS" sz="2400" i="1" dirty="0"/>
          </a:p>
          <a:p>
            <a:pPr marL="169329" indent="0">
              <a:buNone/>
            </a:pPr>
            <a:r>
              <a:rPr lang="en-US" sz="2400" b="0" dirty="0">
                <a:solidFill>
                  <a:schemeClr val="tx1"/>
                </a:solidFill>
                <a:effectLst/>
                <a:latin typeface="Consolas" panose="020B0609020204030204" pitchFamily="49" charset="0"/>
              </a:rPr>
              <a:t>import mongoose from 'mongoose'</a:t>
            </a:r>
          </a:p>
          <a:p>
            <a:pPr marL="169329" indent="0">
              <a:buNone/>
            </a:pPr>
            <a:br>
              <a:rPr lang="en-US" sz="2400" b="0" dirty="0">
                <a:solidFill>
                  <a:schemeClr val="tx1"/>
                </a:solidFill>
                <a:effectLst/>
                <a:latin typeface="Consolas" panose="020B0609020204030204" pitchFamily="49" charset="0"/>
              </a:rPr>
            </a:br>
            <a:r>
              <a:rPr lang="en-US" sz="2400" b="0" dirty="0" err="1">
                <a:solidFill>
                  <a:schemeClr val="tx1"/>
                </a:solidFill>
                <a:effectLst/>
                <a:latin typeface="Consolas" panose="020B0609020204030204" pitchFamily="49" charset="0"/>
              </a:rPr>
              <a:t>mongoose.connect</a:t>
            </a:r>
            <a:r>
              <a:rPr lang="en-US" sz="2400" b="0" dirty="0">
                <a:solidFill>
                  <a:schemeClr val="tx1"/>
                </a:solidFill>
                <a:effectLst/>
                <a:latin typeface="Consolas" panose="020B0609020204030204" pitchFamily="49" charset="0"/>
              </a:rPr>
              <a:t>('</a:t>
            </a:r>
            <a:r>
              <a:rPr lang="en-US" sz="2400" b="0" dirty="0" err="1">
                <a:solidFill>
                  <a:schemeClr val="tx1"/>
                </a:solidFill>
                <a:effectLst/>
                <a:latin typeface="Consolas" panose="020B0609020204030204" pitchFamily="49" charset="0"/>
              </a:rPr>
              <a:t>mongodb</a:t>
            </a:r>
            <a:r>
              <a:rPr lang="en-US" sz="2400" b="0" dirty="0">
                <a:solidFill>
                  <a:schemeClr val="tx1"/>
                </a:solidFill>
                <a:effectLst/>
                <a:latin typeface="Consolas" panose="020B0609020204030204" pitchFamily="49" charset="0"/>
              </a:rPr>
              <a:t>://127.0.0.1:27017/</a:t>
            </a:r>
            <a:r>
              <a:rPr lang="en-US" sz="2400" b="0" dirty="0" err="1">
                <a:solidFill>
                  <a:schemeClr val="tx1"/>
                </a:solidFill>
                <a:effectLst/>
                <a:latin typeface="Consolas" panose="020B0609020204030204" pitchFamily="49" charset="0"/>
              </a:rPr>
              <a:t>baza</a:t>
            </a:r>
            <a:r>
              <a:rPr lang="en-US" sz="2400" b="0" dirty="0">
                <a:solidFill>
                  <a:schemeClr val="tx1"/>
                </a:solidFill>
                <a:effectLst/>
                <a:latin typeface="Consolas" panose="020B0609020204030204" pitchFamily="49" charset="0"/>
              </a:rPr>
              <a:t>')</a:t>
            </a:r>
          </a:p>
          <a:p>
            <a:pPr marL="169329" indent="0">
              <a:buNone/>
            </a:pPr>
            <a:br>
              <a:rPr lang="en-US" sz="2400" b="0" dirty="0">
                <a:solidFill>
                  <a:schemeClr val="tx1"/>
                </a:solidFill>
                <a:effectLst/>
                <a:latin typeface="Consolas" panose="020B0609020204030204" pitchFamily="49" charset="0"/>
              </a:rPr>
            </a:br>
            <a:r>
              <a:rPr lang="en-US" sz="2400" b="0" dirty="0">
                <a:solidFill>
                  <a:schemeClr val="tx1"/>
                </a:solidFill>
                <a:effectLst/>
                <a:latin typeface="Consolas" panose="020B0609020204030204" pitchFamily="49" charset="0"/>
              </a:rPr>
              <a:t>const connection = </a:t>
            </a:r>
            <a:r>
              <a:rPr lang="en-US" sz="2400" b="0" dirty="0" err="1">
                <a:solidFill>
                  <a:schemeClr val="tx1"/>
                </a:solidFill>
                <a:effectLst/>
                <a:latin typeface="Consolas" panose="020B0609020204030204" pitchFamily="49" charset="0"/>
              </a:rPr>
              <a:t>mongoose.connection</a:t>
            </a:r>
            <a:endParaRPr lang="en-US" sz="2400" b="0" dirty="0">
              <a:solidFill>
                <a:schemeClr val="tx1"/>
              </a:solidFill>
              <a:effectLst/>
              <a:latin typeface="Consolas" panose="020B0609020204030204" pitchFamily="49" charset="0"/>
            </a:endParaRPr>
          </a:p>
          <a:p>
            <a:pPr marL="169329" indent="0">
              <a:buNone/>
            </a:pPr>
            <a:r>
              <a:rPr lang="en-US" sz="2400" b="0" dirty="0" err="1">
                <a:solidFill>
                  <a:schemeClr val="tx1"/>
                </a:solidFill>
                <a:effectLst/>
                <a:latin typeface="Consolas" panose="020B0609020204030204" pitchFamily="49" charset="0"/>
              </a:rPr>
              <a:t>connection.once</a:t>
            </a:r>
            <a:r>
              <a:rPr lang="en-US" sz="2400" b="0" dirty="0">
                <a:solidFill>
                  <a:schemeClr val="tx1"/>
                </a:solidFill>
                <a:effectLst/>
                <a:latin typeface="Consolas" panose="020B0609020204030204" pitchFamily="49" charset="0"/>
              </a:rPr>
              <a:t>('open', () =&gt; {</a:t>
            </a:r>
          </a:p>
          <a:p>
            <a:pPr marL="169329" indent="0">
              <a:buNone/>
            </a:pPr>
            <a:r>
              <a:rPr lang="en-US" sz="2400" b="0" dirty="0">
                <a:solidFill>
                  <a:schemeClr val="tx1"/>
                </a:solidFill>
                <a:effectLst/>
                <a:latin typeface="Consolas" panose="020B0609020204030204" pitchFamily="49" charset="0"/>
              </a:rPr>
              <a:t>    console.log('</a:t>
            </a:r>
            <a:r>
              <a:rPr lang="en-US" sz="2400" b="0" dirty="0" err="1">
                <a:solidFill>
                  <a:schemeClr val="tx1"/>
                </a:solidFill>
                <a:effectLst/>
                <a:latin typeface="Consolas" panose="020B0609020204030204" pitchFamily="49" charset="0"/>
              </a:rPr>
              <a:t>db</a:t>
            </a:r>
            <a:r>
              <a:rPr lang="en-US" sz="2400" b="0" dirty="0">
                <a:solidFill>
                  <a:schemeClr val="tx1"/>
                </a:solidFill>
                <a:effectLst/>
                <a:latin typeface="Consolas" panose="020B0609020204030204" pitchFamily="49" charset="0"/>
              </a:rPr>
              <a:t> connection ok')</a:t>
            </a:r>
          </a:p>
          <a:p>
            <a:pPr marL="169329" indent="0">
              <a:buNone/>
            </a:pPr>
            <a:r>
              <a:rPr lang="en-US" sz="2400" b="0" dirty="0">
                <a:solidFill>
                  <a:schemeClr val="tx1"/>
                </a:solidFill>
                <a:effectLst/>
                <a:latin typeface="Consolas" panose="020B0609020204030204" pitchFamily="49" charset="0"/>
              </a:rPr>
              <a:t>})</a:t>
            </a:r>
          </a:p>
          <a:p>
            <a:pPr>
              <a:lnSpc>
                <a:spcPct val="150000"/>
              </a:lnSpc>
            </a:pPr>
            <a:endParaRPr lang="sr-Latn-RS" sz="2400" dirty="0"/>
          </a:p>
        </p:txBody>
      </p:sp>
    </p:spTree>
    <p:extLst>
      <p:ext uri="{BB962C8B-B14F-4D97-AF65-F5344CB8AC3E}">
        <p14:creationId xmlns:p14="http://schemas.microsoft.com/office/powerpoint/2010/main" val="126046998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06324AD-39CB-B636-487F-8E12A3CB16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Latn-RS" sz="3600" dirty="0"/>
              <a:t>Modeli - šeme</a:t>
            </a:r>
            <a:endParaRPr lang="en-US" sz="3600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E050B69E-11A1-2877-9C89-D6180445D0D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50967" y="1571233"/>
            <a:ext cx="10290000" cy="4460690"/>
          </a:xfrm>
        </p:spPr>
        <p:txBody>
          <a:bodyPr anchor="t"/>
          <a:lstStyle/>
          <a:p>
            <a:pPr marL="169329" indent="0">
              <a:buNone/>
            </a:pPr>
            <a:r>
              <a:rPr lang="en-US" sz="1800" dirty="0">
                <a:latin typeface="Consolas" panose="020B0609020204030204" pitchFamily="49" charset="0"/>
              </a:rPr>
              <a:t>// </a:t>
            </a:r>
            <a:r>
              <a:rPr lang="sr-Latn-RS" sz="1800" dirty="0" err="1">
                <a:latin typeface="Consolas" panose="020B0609020204030204" pitchFamily="49" charset="0"/>
              </a:rPr>
              <a:t>user</a:t>
            </a:r>
            <a:r>
              <a:rPr lang="en-US" sz="1800" dirty="0">
                <a:latin typeface="Consolas" panose="020B0609020204030204" pitchFamily="49" charset="0"/>
              </a:rPr>
              <a:t>.</a:t>
            </a:r>
            <a:r>
              <a:rPr lang="en-US" sz="1800" dirty="0" err="1">
                <a:latin typeface="Consolas" panose="020B0609020204030204" pitchFamily="49" charset="0"/>
              </a:rPr>
              <a:t>ts</a:t>
            </a:r>
            <a:endParaRPr lang="en-US" sz="1800" dirty="0">
              <a:latin typeface="Consolas" panose="020B0609020204030204" pitchFamily="49" charset="0"/>
            </a:endParaRPr>
          </a:p>
          <a:p>
            <a:pPr marL="169329" indent="0">
              <a:buNone/>
            </a:pPr>
            <a:r>
              <a:rPr lang="en-US" sz="1800" b="1" dirty="0">
                <a:latin typeface="Consolas" panose="020B0609020204030204" pitchFamily="49" charset="0"/>
              </a:rPr>
              <a:t>import </a:t>
            </a:r>
            <a:r>
              <a:rPr lang="sr-Latn-RS" sz="1800" b="1" dirty="0" err="1">
                <a:latin typeface="Consolas" panose="020B0609020204030204" pitchFamily="49" charset="0"/>
              </a:rPr>
              <a:t>mongoose</a:t>
            </a:r>
            <a:r>
              <a:rPr lang="en-US" sz="1800" b="1" dirty="0">
                <a:latin typeface="Consolas" panose="020B0609020204030204" pitchFamily="49" charset="0"/>
              </a:rPr>
              <a:t> from '</a:t>
            </a:r>
            <a:r>
              <a:rPr lang="sr-Latn-RS" sz="1800" b="1" dirty="0" err="1">
                <a:latin typeface="Consolas" panose="020B0609020204030204" pitchFamily="49" charset="0"/>
              </a:rPr>
              <a:t>mongoose</a:t>
            </a:r>
            <a:r>
              <a:rPr lang="en-US" sz="1800" b="1" dirty="0">
                <a:latin typeface="Consolas" panose="020B0609020204030204" pitchFamily="49" charset="0"/>
              </a:rPr>
              <a:t>'</a:t>
            </a:r>
            <a:endParaRPr lang="sr-Latn-RS" sz="1800" b="1" dirty="0">
              <a:latin typeface="Consolas" panose="020B0609020204030204" pitchFamily="49" charset="0"/>
            </a:endParaRPr>
          </a:p>
          <a:p>
            <a:pPr marL="169329" indent="0">
              <a:buNone/>
            </a:pPr>
            <a:endParaRPr lang="sr-Latn-RS" sz="1800" b="1" dirty="0">
              <a:latin typeface="Consolas" panose="020B0609020204030204" pitchFamily="49" charset="0"/>
            </a:endParaRPr>
          </a:p>
          <a:p>
            <a:pPr marL="169329" indent="0">
              <a:buNone/>
            </a:pPr>
            <a:r>
              <a:rPr lang="en-US" sz="1800" b="1" dirty="0">
                <a:latin typeface="Consolas" panose="020B0609020204030204" pitchFamily="49" charset="0"/>
              </a:rPr>
              <a:t>const Schema = </a:t>
            </a:r>
            <a:r>
              <a:rPr lang="en-US" sz="1800" b="1" dirty="0" err="1">
                <a:latin typeface="Consolas" panose="020B0609020204030204" pitchFamily="49" charset="0"/>
              </a:rPr>
              <a:t>mongoose.Schema</a:t>
            </a:r>
            <a:r>
              <a:rPr lang="en-US" sz="1800" b="1" dirty="0">
                <a:latin typeface="Consolas" panose="020B0609020204030204" pitchFamily="49" charset="0"/>
              </a:rPr>
              <a:t>;</a:t>
            </a:r>
          </a:p>
          <a:p>
            <a:pPr marL="169329" indent="0">
              <a:buNone/>
            </a:pPr>
            <a:endParaRPr lang="en-US" sz="1800" b="1" dirty="0">
              <a:latin typeface="Consolas" panose="020B0609020204030204" pitchFamily="49" charset="0"/>
            </a:endParaRPr>
          </a:p>
          <a:p>
            <a:pPr marL="169329" indent="0">
              <a:buNone/>
            </a:pPr>
            <a:r>
              <a:rPr lang="en-US" sz="1800" b="1" dirty="0">
                <a:latin typeface="Consolas" panose="020B0609020204030204" pitchFamily="49" charset="0"/>
              </a:rPr>
              <a:t>let User = new Schema({</a:t>
            </a:r>
          </a:p>
          <a:p>
            <a:pPr marL="169329" indent="0">
              <a:buNone/>
            </a:pPr>
            <a:r>
              <a:rPr lang="sr-Latn-RS" sz="1800" b="1" dirty="0">
                <a:latin typeface="Consolas" panose="020B0609020204030204" pitchFamily="49" charset="0"/>
              </a:rPr>
              <a:t>    </a:t>
            </a:r>
            <a:r>
              <a:rPr lang="en-US" sz="1800" b="1" dirty="0">
                <a:latin typeface="Consolas" panose="020B0609020204030204" pitchFamily="49" charset="0"/>
              </a:rPr>
              <a:t>username: {</a:t>
            </a:r>
          </a:p>
          <a:p>
            <a:pPr marL="169329" indent="0">
              <a:buNone/>
            </a:pPr>
            <a:r>
              <a:rPr lang="en-US" sz="1800" b="1" dirty="0">
                <a:latin typeface="Consolas" panose="020B0609020204030204" pitchFamily="49" charset="0"/>
              </a:rPr>
              <a:t>        type: String</a:t>
            </a:r>
          </a:p>
          <a:p>
            <a:pPr marL="169329" indent="0">
              <a:buNone/>
            </a:pPr>
            <a:r>
              <a:rPr lang="en-US" sz="1800" b="1" dirty="0">
                <a:latin typeface="Consolas" panose="020B0609020204030204" pitchFamily="49" charset="0"/>
              </a:rPr>
              <a:t>    },</a:t>
            </a:r>
          </a:p>
          <a:p>
            <a:pPr marL="169329" indent="0">
              <a:buNone/>
            </a:pPr>
            <a:r>
              <a:rPr lang="en-US" sz="1800" b="1" dirty="0">
                <a:latin typeface="Consolas" panose="020B0609020204030204" pitchFamily="49" charset="0"/>
              </a:rPr>
              <a:t>    password: String,</a:t>
            </a:r>
          </a:p>
          <a:p>
            <a:pPr marL="169329" indent="0">
              <a:buNone/>
            </a:pPr>
            <a:r>
              <a:rPr lang="en-US" sz="1800" b="1" dirty="0">
                <a:latin typeface="Consolas" panose="020B0609020204030204" pitchFamily="49" charset="0"/>
              </a:rPr>
              <a:t>    type: {</a:t>
            </a:r>
          </a:p>
          <a:p>
            <a:pPr marL="169329" indent="0">
              <a:buNone/>
            </a:pPr>
            <a:r>
              <a:rPr lang="en-US" sz="1800" b="1" dirty="0">
                <a:latin typeface="Consolas" panose="020B0609020204030204" pitchFamily="49" charset="0"/>
              </a:rPr>
              <a:t>        type: Number</a:t>
            </a:r>
            <a:r>
              <a:rPr lang="sr-Latn-RS" sz="1800" b="1" dirty="0">
                <a:latin typeface="Consolas" panose="020B0609020204030204" pitchFamily="49" charset="0"/>
              </a:rPr>
              <a:t>, min: 0, </a:t>
            </a:r>
            <a:r>
              <a:rPr lang="sr-Latn-RS" sz="1800" b="1" dirty="0" err="1">
                <a:latin typeface="Consolas" panose="020B0609020204030204" pitchFamily="49" charset="0"/>
              </a:rPr>
              <a:t>max</a:t>
            </a:r>
            <a:r>
              <a:rPr lang="sr-Latn-RS" sz="1800" b="1" dirty="0">
                <a:latin typeface="Consolas" panose="020B0609020204030204" pitchFamily="49" charset="0"/>
              </a:rPr>
              <a:t>: 1</a:t>
            </a:r>
            <a:endParaRPr lang="en-US" sz="1800" b="1" dirty="0">
              <a:latin typeface="Consolas" panose="020B0609020204030204" pitchFamily="49" charset="0"/>
            </a:endParaRPr>
          </a:p>
          <a:p>
            <a:pPr marL="169329" indent="0">
              <a:buNone/>
            </a:pPr>
            <a:r>
              <a:rPr lang="en-US" sz="1800" b="1" dirty="0">
                <a:latin typeface="Consolas" panose="020B0609020204030204" pitchFamily="49" charset="0"/>
              </a:rPr>
              <a:t>    }</a:t>
            </a:r>
          </a:p>
          <a:p>
            <a:pPr marL="169329" indent="0">
              <a:buNone/>
            </a:pPr>
            <a:r>
              <a:rPr lang="en-US" sz="1800" b="1" dirty="0">
                <a:latin typeface="Consolas" panose="020B0609020204030204" pitchFamily="49" charset="0"/>
              </a:rPr>
              <a:t>})</a:t>
            </a:r>
          </a:p>
          <a:p>
            <a:pPr marL="169329" indent="0">
              <a:buNone/>
            </a:pPr>
            <a:endParaRPr lang="en-US" sz="1800" b="1" dirty="0">
              <a:latin typeface="Consolas" panose="020B0609020204030204" pitchFamily="49" charset="0"/>
            </a:endParaRPr>
          </a:p>
          <a:p>
            <a:pPr marL="169329" indent="0">
              <a:buNone/>
            </a:pPr>
            <a:r>
              <a:rPr lang="en-US" sz="1800" b="1" dirty="0">
                <a:latin typeface="Consolas" panose="020B0609020204030204" pitchFamily="49" charset="0"/>
              </a:rPr>
              <a:t>export default </a:t>
            </a:r>
            <a:r>
              <a:rPr lang="en-US" sz="1800" b="1" dirty="0" err="1">
                <a:latin typeface="Consolas" panose="020B0609020204030204" pitchFamily="49" charset="0"/>
              </a:rPr>
              <a:t>mongoose.model</a:t>
            </a:r>
            <a:r>
              <a:rPr lang="en-US" sz="1800" b="1" dirty="0">
                <a:latin typeface="Consolas" panose="020B0609020204030204" pitchFamily="49" charset="0"/>
              </a:rPr>
              <a:t>('</a:t>
            </a:r>
            <a:r>
              <a:rPr lang="en-US" sz="1800" b="1" dirty="0" err="1">
                <a:latin typeface="Consolas" panose="020B0609020204030204" pitchFamily="49" charset="0"/>
              </a:rPr>
              <a:t>UserModel</a:t>
            </a:r>
            <a:r>
              <a:rPr lang="en-US" sz="1800" b="1" dirty="0">
                <a:latin typeface="Consolas" panose="020B0609020204030204" pitchFamily="49" charset="0"/>
              </a:rPr>
              <a:t>', User, '</a:t>
            </a:r>
            <a:r>
              <a:rPr lang="sr-Latn-RS" sz="1800" b="1" dirty="0">
                <a:latin typeface="Consolas" panose="020B0609020204030204" pitchFamily="49" charset="0"/>
              </a:rPr>
              <a:t>korisnici</a:t>
            </a:r>
            <a:r>
              <a:rPr lang="en-US" sz="1800" b="1" dirty="0">
                <a:latin typeface="Consolas" panose="020B0609020204030204" pitchFamily="49" charset="0"/>
              </a:rPr>
              <a:t>')</a:t>
            </a:r>
          </a:p>
        </p:txBody>
      </p:sp>
      <p:cxnSp>
        <p:nvCxnSpPr>
          <p:cNvPr id="4" name="Straight Arrow Connector 3">
            <a:extLst>
              <a:ext uri="{FF2B5EF4-FFF2-40B4-BE49-F238E27FC236}">
                <a16:creationId xmlns:a16="http://schemas.microsoft.com/office/drawing/2014/main" id="{8E795910-F3C0-318F-B6C5-7057F497D81C}"/>
              </a:ext>
            </a:extLst>
          </p:cNvPr>
          <p:cNvCxnSpPr/>
          <p:nvPr/>
        </p:nvCxnSpPr>
        <p:spPr>
          <a:xfrm flipH="1">
            <a:off x="5761759" y="4540827"/>
            <a:ext cx="503959" cy="115339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" name="Straight Arrow Connector 5">
            <a:extLst>
              <a:ext uri="{FF2B5EF4-FFF2-40B4-BE49-F238E27FC236}">
                <a16:creationId xmlns:a16="http://schemas.microsoft.com/office/drawing/2014/main" id="{A535F8A6-AA8E-EEF3-AD5F-1028FF4F62C2}"/>
              </a:ext>
            </a:extLst>
          </p:cNvPr>
          <p:cNvCxnSpPr>
            <a:cxnSpLocks/>
          </p:cNvCxnSpPr>
          <p:nvPr/>
        </p:nvCxnSpPr>
        <p:spPr>
          <a:xfrm flipH="1">
            <a:off x="6841481" y="4972050"/>
            <a:ext cx="278956" cy="72216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7" name="Straight Arrow Connector 6">
            <a:extLst>
              <a:ext uri="{FF2B5EF4-FFF2-40B4-BE49-F238E27FC236}">
                <a16:creationId xmlns:a16="http://schemas.microsoft.com/office/drawing/2014/main" id="{F751AE31-035F-04A6-68E7-825605CE41A8}"/>
              </a:ext>
            </a:extLst>
          </p:cNvPr>
          <p:cNvCxnSpPr/>
          <p:nvPr/>
        </p:nvCxnSpPr>
        <p:spPr>
          <a:xfrm flipH="1">
            <a:off x="8425163" y="4540826"/>
            <a:ext cx="503959" cy="115339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8" name="TextBox 7">
            <a:extLst>
              <a:ext uri="{FF2B5EF4-FFF2-40B4-BE49-F238E27FC236}">
                <a16:creationId xmlns:a16="http://schemas.microsoft.com/office/drawing/2014/main" id="{D38E92EB-417A-5962-F284-D20C8E0D51A5}"/>
              </a:ext>
            </a:extLst>
          </p:cNvPr>
          <p:cNvSpPr txBox="1"/>
          <p:nvPr/>
        </p:nvSpPr>
        <p:spPr>
          <a:xfrm>
            <a:off x="5647459" y="4203118"/>
            <a:ext cx="164695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Latn-RS" sz="1600" dirty="0">
                <a:solidFill>
                  <a:schemeClr val="tx1"/>
                </a:solidFill>
                <a:latin typeface="Palanquin" panose="020B0004020203020204" pitchFamily="34" charset="0"/>
                <a:cs typeface="Palanquin" panose="020B0004020203020204" pitchFamily="34" charset="0"/>
              </a:rPr>
              <a:t>naziv modela</a:t>
            </a:r>
            <a:endParaRPr lang="en-US" sz="1600" dirty="0">
              <a:solidFill>
                <a:schemeClr val="tx1"/>
              </a:solidFill>
              <a:latin typeface="Palanquin" panose="020B0004020203020204" pitchFamily="34" charset="0"/>
              <a:cs typeface="Palanquin" panose="020B0004020203020204" pitchFamily="34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A127F5C0-8049-3983-8365-E1AC3F246E50}"/>
              </a:ext>
            </a:extLst>
          </p:cNvPr>
          <p:cNvSpPr txBox="1"/>
          <p:nvPr/>
        </p:nvSpPr>
        <p:spPr>
          <a:xfrm>
            <a:off x="6796054" y="4633496"/>
            <a:ext cx="97674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Latn-RS" sz="1600" dirty="0">
                <a:solidFill>
                  <a:schemeClr val="tx1"/>
                </a:solidFill>
                <a:latin typeface="Palanquin" panose="020B0004020203020204" pitchFamily="34" charset="0"/>
                <a:cs typeface="Palanquin" panose="020B0004020203020204" pitchFamily="34" charset="0"/>
              </a:rPr>
              <a:t>šema</a:t>
            </a:r>
            <a:endParaRPr lang="en-US" sz="1600" dirty="0">
              <a:solidFill>
                <a:schemeClr val="tx1"/>
              </a:solidFill>
              <a:latin typeface="Palanquin" panose="020B0004020203020204" pitchFamily="34" charset="0"/>
              <a:cs typeface="Palanquin" panose="020B0004020203020204" pitchFamily="34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F02FA1DB-AA7C-71AB-BE48-1D83698480A3}"/>
              </a:ext>
            </a:extLst>
          </p:cNvPr>
          <p:cNvSpPr txBox="1"/>
          <p:nvPr/>
        </p:nvSpPr>
        <p:spPr>
          <a:xfrm>
            <a:off x="8149136" y="4203119"/>
            <a:ext cx="2153449" cy="3377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Latn-RS" sz="1600" dirty="0">
                <a:solidFill>
                  <a:schemeClr val="tx1"/>
                </a:solidFill>
                <a:latin typeface="Palanquin" panose="020B0004020203020204" pitchFamily="34" charset="0"/>
                <a:cs typeface="Palanquin" panose="020B0004020203020204" pitchFamily="34" charset="0"/>
              </a:rPr>
              <a:t>naziv kolekcije u bazi </a:t>
            </a:r>
            <a:endParaRPr lang="en-US" sz="1600" dirty="0">
              <a:solidFill>
                <a:schemeClr val="tx1"/>
              </a:solidFill>
              <a:latin typeface="Palanquin" panose="020B0004020203020204" pitchFamily="34" charset="0"/>
              <a:cs typeface="Palanquin" panose="020B00040202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6751791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06324AD-39CB-B636-487F-8E12A3CB16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dirty="0" err="1"/>
              <a:t>Upiti</a:t>
            </a:r>
            <a:r>
              <a:rPr lang="en-US" sz="3600" dirty="0"/>
              <a:t> – </a:t>
            </a:r>
            <a:r>
              <a:rPr lang="en-US" sz="3600" dirty="0" err="1"/>
              <a:t>pretraga</a:t>
            </a:r>
            <a:endParaRPr lang="en-US" sz="3600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E050B69E-11A1-2877-9C89-D6180445D0D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50967" y="1571233"/>
            <a:ext cx="10676460" cy="4460690"/>
          </a:xfrm>
        </p:spPr>
        <p:txBody>
          <a:bodyPr anchor="t"/>
          <a:lstStyle/>
          <a:p>
            <a:pPr marL="169329" indent="0">
              <a:buNone/>
            </a:pPr>
            <a:r>
              <a:rPr lang="en-US" sz="1800" dirty="0">
                <a:latin typeface="Consolas" panose="020B0609020204030204" pitchFamily="49" charset="0"/>
              </a:rPr>
              <a:t>import </a:t>
            </a:r>
            <a:r>
              <a:rPr lang="en-US" sz="1800" dirty="0" err="1">
                <a:latin typeface="Consolas" panose="020B0609020204030204" pitchFamily="49" charset="0"/>
              </a:rPr>
              <a:t>UserModel</a:t>
            </a:r>
            <a:r>
              <a:rPr lang="en-US" sz="1800" dirty="0">
                <a:latin typeface="Consolas" panose="020B0609020204030204" pitchFamily="49" charset="0"/>
              </a:rPr>
              <a:t> from '...';</a:t>
            </a:r>
          </a:p>
          <a:p>
            <a:pPr marL="169329" indent="0">
              <a:buNone/>
            </a:pPr>
            <a:endParaRPr lang="en-US" sz="1800" dirty="0">
              <a:latin typeface="Consolas" panose="020B0609020204030204" pitchFamily="49" charset="0"/>
            </a:endParaRPr>
          </a:p>
          <a:p>
            <a:pPr marL="169329" indent="0">
              <a:buNone/>
            </a:pPr>
            <a:r>
              <a:rPr lang="en-US" sz="1800" dirty="0" err="1">
                <a:latin typeface="Consolas" panose="020B0609020204030204" pitchFamily="49" charset="0"/>
              </a:rPr>
              <a:t>UserModel.findOne</a:t>
            </a:r>
            <a:r>
              <a:rPr lang="en-US" sz="1800" dirty="0">
                <a:latin typeface="Consolas" panose="020B0609020204030204" pitchFamily="49" charset="0"/>
              </a:rPr>
              <a:t>({ 'username': username, 'password': password }).then((user) =&gt; {</a:t>
            </a:r>
          </a:p>
          <a:p>
            <a:pPr marL="169329" indent="0">
              <a:buNone/>
            </a:pPr>
            <a:r>
              <a:rPr lang="en-US" sz="1800" dirty="0">
                <a:latin typeface="Consolas" panose="020B0609020204030204" pitchFamily="49" charset="0"/>
              </a:rPr>
              <a:t>            </a:t>
            </a:r>
            <a:r>
              <a:rPr lang="en-US" sz="1800" dirty="0" err="1">
                <a:latin typeface="Consolas" panose="020B0609020204030204" pitchFamily="49" charset="0"/>
              </a:rPr>
              <a:t>res.json</a:t>
            </a:r>
            <a:r>
              <a:rPr lang="en-US" sz="1800" dirty="0">
                <a:latin typeface="Consolas" panose="020B0609020204030204" pitchFamily="49" charset="0"/>
              </a:rPr>
              <a:t>(user)</a:t>
            </a:r>
          </a:p>
          <a:p>
            <a:pPr marL="169329" indent="0">
              <a:buNone/>
            </a:pPr>
            <a:r>
              <a:rPr lang="en-US" sz="1800" dirty="0">
                <a:latin typeface="Consolas" panose="020B0609020204030204" pitchFamily="49" charset="0"/>
              </a:rPr>
              <a:t>        }).catch((err) =&gt; {</a:t>
            </a:r>
          </a:p>
          <a:p>
            <a:pPr marL="169329" indent="0">
              <a:buNone/>
            </a:pPr>
            <a:r>
              <a:rPr lang="en-US" sz="1800" dirty="0">
                <a:latin typeface="Consolas" panose="020B0609020204030204" pitchFamily="49" charset="0"/>
              </a:rPr>
              <a:t>            console.log(err);</a:t>
            </a:r>
          </a:p>
          <a:p>
            <a:pPr marL="169329" indent="0">
              <a:buNone/>
            </a:pPr>
            <a:r>
              <a:rPr lang="en-US" sz="1800" dirty="0">
                <a:latin typeface="Consolas" panose="020B0609020204030204" pitchFamily="49" charset="0"/>
              </a:rPr>
              <a:t>        })</a:t>
            </a:r>
          </a:p>
          <a:p>
            <a:pPr marL="169329" indent="0">
              <a:buNone/>
            </a:pPr>
            <a:endParaRPr lang="en-US" sz="1800" b="1" dirty="0">
              <a:latin typeface="Consolas" panose="020B0609020204030204" pitchFamily="49" charset="0"/>
            </a:endParaRPr>
          </a:p>
          <a:p>
            <a:pPr marL="169329" indent="0">
              <a:buNone/>
            </a:pPr>
            <a:r>
              <a:rPr lang="en-US" sz="1800" dirty="0" err="1">
                <a:latin typeface="Consolas" panose="020B0609020204030204" pitchFamily="49" charset="0"/>
              </a:rPr>
              <a:t>UserModel.findOneAndUpdate</a:t>
            </a:r>
            <a:r>
              <a:rPr lang="en-US" sz="1800" dirty="0">
                <a:latin typeface="Consolas" panose="020B0609020204030204" pitchFamily="49" charset="0"/>
              </a:rPr>
              <a:t>({ 'username': username }, { 'type' : 0 } )</a:t>
            </a:r>
          </a:p>
          <a:p>
            <a:pPr marL="169329" indent="0">
              <a:buNone/>
            </a:pPr>
            <a:r>
              <a:rPr lang="en-US" sz="1800" dirty="0">
                <a:latin typeface="Consolas" panose="020B0609020204030204" pitchFamily="49" charset="0"/>
              </a:rPr>
              <a:t>    .then((user) =&gt; {</a:t>
            </a:r>
          </a:p>
          <a:p>
            <a:pPr marL="169329" indent="0">
              <a:buNone/>
            </a:pPr>
            <a:r>
              <a:rPr lang="en-US" sz="1800" dirty="0">
                <a:latin typeface="Consolas" panose="020B0609020204030204" pitchFamily="49" charset="0"/>
              </a:rPr>
              <a:t>        </a:t>
            </a:r>
            <a:r>
              <a:rPr lang="en-US" sz="1800" dirty="0" err="1">
                <a:latin typeface="Consolas" panose="020B0609020204030204" pitchFamily="49" charset="0"/>
              </a:rPr>
              <a:t>res.json</a:t>
            </a:r>
            <a:r>
              <a:rPr lang="en-US" sz="1800" dirty="0">
                <a:latin typeface="Consolas" panose="020B0609020204030204" pitchFamily="49" charset="0"/>
              </a:rPr>
              <a:t>({'message': 'ok'})</a:t>
            </a:r>
          </a:p>
          <a:p>
            <a:pPr marL="169329" indent="0">
              <a:buNone/>
            </a:pPr>
            <a:r>
              <a:rPr lang="en-US" sz="1800" dirty="0">
                <a:latin typeface="Consolas" panose="020B0609020204030204" pitchFamily="49" charset="0"/>
              </a:rPr>
              <a:t>    }).catch((err) =&gt; {</a:t>
            </a:r>
          </a:p>
          <a:p>
            <a:pPr marL="169329" indent="0">
              <a:buNone/>
            </a:pPr>
            <a:r>
              <a:rPr lang="en-US" sz="1800" dirty="0">
                <a:latin typeface="Consolas" panose="020B0609020204030204" pitchFamily="49" charset="0"/>
              </a:rPr>
              <a:t>        console.log(err);</a:t>
            </a:r>
          </a:p>
          <a:p>
            <a:pPr marL="169329" indent="0">
              <a:buNone/>
            </a:pPr>
            <a:r>
              <a:rPr lang="en-US" sz="1800" dirty="0">
                <a:latin typeface="Consolas" panose="020B0609020204030204" pitchFamily="49" charset="0"/>
              </a:rPr>
              <a:t>        </a:t>
            </a:r>
            <a:r>
              <a:rPr lang="en-US" sz="1800" dirty="0" err="1">
                <a:latin typeface="Consolas" panose="020B0609020204030204" pitchFamily="49" charset="0"/>
              </a:rPr>
              <a:t>res.json</a:t>
            </a:r>
            <a:r>
              <a:rPr lang="en-US" sz="1800" dirty="0">
                <a:latin typeface="Consolas" panose="020B0609020204030204" pitchFamily="49" charset="0"/>
              </a:rPr>
              <a:t>({'message': 'err'})</a:t>
            </a:r>
          </a:p>
          <a:p>
            <a:pPr marL="169329" indent="0">
              <a:buNone/>
            </a:pPr>
            <a:r>
              <a:rPr lang="en-US" sz="1800" dirty="0">
                <a:latin typeface="Consolas" panose="020B0609020204030204" pitchFamily="49" charset="0"/>
              </a:rPr>
              <a:t>    })</a:t>
            </a:r>
            <a:endParaRPr lang="en-US" sz="1800" b="1" dirty="0">
              <a:latin typeface="Consolas" panose="020B0609020204030204" pitchFamily="49" charset="0"/>
            </a:endParaRPr>
          </a:p>
          <a:p>
            <a:pPr marL="169329" indent="0">
              <a:buNone/>
            </a:pPr>
            <a:endParaRPr lang="en-US" sz="1800" b="1" dirty="0">
              <a:latin typeface="Consolas" panose="020B0609020204030204" pitchFamily="49" charset="0"/>
            </a:endParaRPr>
          </a:p>
        </p:txBody>
      </p:sp>
      <p:cxnSp>
        <p:nvCxnSpPr>
          <p:cNvPr id="3" name="Straight Arrow Connector 2">
            <a:extLst>
              <a:ext uri="{FF2B5EF4-FFF2-40B4-BE49-F238E27FC236}">
                <a16:creationId xmlns:a16="http://schemas.microsoft.com/office/drawing/2014/main" id="{359A605C-29D5-A1F9-4CB5-284A070B5B04}"/>
              </a:ext>
            </a:extLst>
          </p:cNvPr>
          <p:cNvCxnSpPr>
            <a:cxnSpLocks/>
          </p:cNvCxnSpPr>
          <p:nvPr/>
        </p:nvCxnSpPr>
        <p:spPr>
          <a:xfrm flipH="1">
            <a:off x="5970243" y="3321526"/>
            <a:ext cx="231265" cy="45756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1" name="TextBox 10">
            <a:extLst>
              <a:ext uri="{FF2B5EF4-FFF2-40B4-BE49-F238E27FC236}">
                <a16:creationId xmlns:a16="http://schemas.microsoft.com/office/drawing/2014/main" id="{7379464A-2414-364C-6848-02424970F798}"/>
              </a:ext>
            </a:extLst>
          </p:cNvPr>
          <p:cNvSpPr txBox="1"/>
          <p:nvPr/>
        </p:nvSpPr>
        <p:spPr>
          <a:xfrm>
            <a:off x="5961551" y="2982972"/>
            <a:ext cx="97674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solidFill>
                  <a:schemeClr val="tx1"/>
                </a:solidFill>
                <a:latin typeface="Palanquin" panose="020B0004020203020204" pitchFamily="34" charset="0"/>
                <a:cs typeface="Palanquin" panose="020B0004020203020204" pitchFamily="34" charset="0"/>
              </a:rPr>
              <a:t>filter</a:t>
            </a:r>
          </a:p>
        </p:txBody>
      </p:sp>
      <p:cxnSp>
        <p:nvCxnSpPr>
          <p:cNvPr id="13" name="Straight Arrow Connector 12">
            <a:extLst>
              <a:ext uri="{FF2B5EF4-FFF2-40B4-BE49-F238E27FC236}">
                <a16:creationId xmlns:a16="http://schemas.microsoft.com/office/drawing/2014/main" id="{4AD9BE2C-4F15-D3FF-AE87-202A29161529}"/>
              </a:ext>
            </a:extLst>
          </p:cNvPr>
          <p:cNvCxnSpPr>
            <a:cxnSpLocks/>
          </p:cNvCxnSpPr>
          <p:nvPr/>
        </p:nvCxnSpPr>
        <p:spPr>
          <a:xfrm flipH="1" flipV="1">
            <a:off x="5891480" y="2568002"/>
            <a:ext cx="309995" cy="38118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5" name="Straight Arrow Connector 14">
            <a:extLst>
              <a:ext uri="{FF2B5EF4-FFF2-40B4-BE49-F238E27FC236}">
                <a16:creationId xmlns:a16="http://schemas.microsoft.com/office/drawing/2014/main" id="{AF294EDB-D10F-4438-5E07-ACD643624C3B}"/>
              </a:ext>
            </a:extLst>
          </p:cNvPr>
          <p:cNvCxnSpPr>
            <a:cxnSpLocks/>
          </p:cNvCxnSpPr>
          <p:nvPr/>
        </p:nvCxnSpPr>
        <p:spPr>
          <a:xfrm flipH="1">
            <a:off x="8590484" y="3321526"/>
            <a:ext cx="231265" cy="45756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6" name="TextBox 15">
            <a:extLst>
              <a:ext uri="{FF2B5EF4-FFF2-40B4-BE49-F238E27FC236}">
                <a16:creationId xmlns:a16="http://schemas.microsoft.com/office/drawing/2014/main" id="{B9AC5196-22E2-542A-57D2-23A9561287DA}"/>
              </a:ext>
            </a:extLst>
          </p:cNvPr>
          <p:cNvSpPr txBox="1"/>
          <p:nvPr/>
        </p:nvSpPr>
        <p:spPr>
          <a:xfrm>
            <a:off x="8581792" y="2982972"/>
            <a:ext cx="97674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solidFill>
                  <a:schemeClr val="tx1"/>
                </a:solidFill>
                <a:latin typeface="Palanquin" panose="020B0004020203020204" pitchFamily="34" charset="0"/>
                <a:cs typeface="Palanquin" panose="020B0004020203020204" pitchFamily="34" charset="0"/>
              </a:rPr>
              <a:t>update</a:t>
            </a:r>
          </a:p>
        </p:txBody>
      </p:sp>
    </p:spTree>
    <p:extLst>
      <p:ext uri="{BB962C8B-B14F-4D97-AF65-F5344CB8AC3E}">
        <p14:creationId xmlns:p14="http://schemas.microsoft.com/office/powerpoint/2010/main" val="391781730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06324AD-39CB-B636-487F-8E12A3CB16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dirty="0" err="1"/>
              <a:t>Upiti</a:t>
            </a:r>
            <a:r>
              <a:rPr lang="en-US" sz="3600" dirty="0"/>
              <a:t> – </a:t>
            </a:r>
            <a:r>
              <a:rPr lang="en-US" sz="3600" dirty="0" err="1"/>
              <a:t>pretraga</a:t>
            </a:r>
            <a:endParaRPr lang="en-US" sz="3600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E050B69E-11A1-2877-9C89-D6180445D0D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50967" y="1571233"/>
            <a:ext cx="10676460" cy="4460690"/>
          </a:xfrm>
        </p:spPr>
        <p:txBody>
          <a:bodyPr anchor="t"/>
          <a:lstStyle/>
          <a:p>
            <a:pPr marL="169329" indent="0">
              <a:buNone/>
            </a:pPr>
            <a:r>
              <a:rPr lang="en-US" sz="1800" dirty="0" err="1">
                <a:latin typeface="Consolas" panose="020B0609020204030204" pitchFamily="49" charset="0"/>
              </a:rPr>
              <a:t>UserModel.find</a:t>
            </a:r>
            <a:r>
              <a:rPr lang="en-US" sz="1800" dirty="0">
                <a:latin typeface="Consolas" panose="020B0609020204030204" pitchFamily="49" charset="0"/>
              </a:rPr>
              <a:t>( { 'type' : 0 } )</a:t>
            </a:r>
          </a:p>
          <a:p>
            <a:pPr marL="169329" indent="0">
              <a:buNone/>
            </a:pPr>
            <a:r>
              <a:rPr lang="en-US" sz="1800" dirty="0">
                <a:latin typeface="Consolas" panose="020B0609020204030204" pitchFamily="49" charset="0"/>
              </a:rPr>
              <a:t>    .then((users) =&gt; {</a:t>
            </a:r>
          </a:p>
          <a:p>
            <a:pPr marL="169329" indent="0">
              <a:buNone/>
            </a:pPr>
            <a:r>
              <a:rPr lang="en-US" sz="1800" dirty="0">
                <a:latin typeface="Consolas" panose="020B0609020204030204" pitchFamily="49" charset="0"/>
              </a:rPr>
              <a:t>        </a:t>
            </a:r>
            <a:r>
              <a:rPr lang="en-US" sz="1800" dirty="0" err="1">
                <a:latin typeface="Consolas" panose="020B0609020204030204" pitchFamily="49" charset="0"/>
              </a:rPr>
              <a:t>res.json</a:t>
            </a:r>
            <a:r>
              <a:rPr lang="en-US" sz="1800" dirty="0">
                <a:latin typeface="Consolas" panose="020B0609020204030204" pitchFamily="49" charset="0"/>
              </a:rPr>
              <a:t>(users)</a:t>
            </a:r>
          </a:p>
          <a:p>
            <a:pPr marL="169329" indent="0">
              <a:buNone/>
            </a:pPr>
            <a:r>
              <a:rPr lang="en-US" sz="1800" dirty="0">
                <a:latin typeface="Consolas" panose="020B0609020204030204" pitchFamily="49" charset="0"/>
              </a:rPr>
              <a:t>    }).catch((err) =&gt; {</a:t>
            </a:r>
          </a:p>
          <a:p>
            <a:pPr marL="169329" indent="0">
              <a:buNone/>
            </a:pPr>
            <a:r>
              <a:rPr lang="en-US" sz="1800" dirty="0">
                <a:latin typeface="Consolas" panose="020B0609020204030204" pitchFamily="49" charset="0"/>
              </a:rPr>
              <a:t>        console.log(err);</a:t>
            </a:r>
          </a:p>
          <a:p>
            <a:pPr marL="169329" indent="0">
              <a:buNone/>
            </a:pPr>
            <a:r>
              <a:rPr lang="en-US" sz="1800" dirty="0">
                <a:latin typeface="Consolas" panose="020B0609020204030204" pitchFamily="49" charset="0"/>
              </a:rPr>
              <a:t> }) // </a:t>
            </a:r>
            <a:r>
              <a:rPr lang="en-US" sz="1800" dirty="0" err="1">
                <a:latin typeface="Consolas" panose="020B0609020204030204" pitchFamily="49" charset="0"/>
              </a:rPr>
              <a:t>nalazi</a:t>
            </a:r>
            <a:r>
              <a:rPr lang="en-US" sz="1800" dirty="0">
                <a:latin typeface="Consolas" panose="020B0609020204030204" pitchFamily="49" charset="0"/>
              </a:rPr>
              <a:t> </a:t>
            </a:r>
            <a:r>
              <a:rPr lang="sr-Latn-RS" sz="1800" dirty="0">
                <a:latin typeface="Consolas" panose="020B0609020204030204" pitchFamily="49" charset="0"/>
              </a:rPr>
              <a:t>sve dokumente koji odgovaraju filteru; vraća niz</a:t>
            </a:r>
            <a:endParaRPr lang="en-US" sz="1800" dirty="0">
              <a:latin typeface="Consolas" panose="020B0609020204030204" pitchFamily="49" charset="0"/>
            </a:endParaRPr>
          </a:p>
          <a:p>
            <a:pPr marL="169329" indent="0">
              <a:buNone/>
            </a:pPr>
            <a:endParaRPr lang="en-US" sz="1800" b="1" dirty="0">
              <a:latin typeface="Consolas" panose="020B0609020204030204" pitchFamily="49" charset="0"/>
            </a:endParaRPr>
          </a:p>
          <a:p>
            <a:pPr marL="169329" indent="0">
              <a:buNone/>
            </a:pPr>
            <a:r>
              <a:rPr lang="en-US" sz="1800" dirty="0" err="1">
                <a:latin typeface="Consolas" panose="020B0609020204030204" pitchFamily="49" charset="0"/>
              </a:rPr>
              <a:t>UserModel.find</a:t>
            </a:r>
            <a:r>
              <a:rPr lang="en-US" sz="1800" dirty="0">
                <a:latin typeface="Consolas" panose="020B0609020204030204" pitchFamily="49" charset="0"/>
              </a:rPr>
              <a:t>({})</a:t>
            </a:r>
          </a:p>
          <a:p>
            <a:pPr marL="169329" indent="0">
              <a:buNone/>
            </a:pPr>
            <a:r>
              <a:rPr lang="en-US" sz="1800" dirty="0">
                <a:latin typeface="Consolas" panose="020B0609020204030204" pitchFamily="49" charset="0"/>
              </a:rPr>
              <a:t>    .then((all) =&gt; {</a:t>
            </a:r>
          </a:p>
          <a:p>
            <a:pPr marL="169329" indent="0">
              <a:buNone/>
            </a:pPr>
            <a:r>
              <a:rPr lang="en-US" sz="1800" dirty="0">
                <a:latin typeface="Consolas" panose="020B0609020204030204" pitchFamily="49" charset="0"/>
              </a:rPr>
              <a:t>        </a:t>
            </a:r>
            <a:r>
              <a:rPr lang="en-US" sz="1800" dirty="0" err="1">
                <a:latin typeface="Consolas" panose="020B0609020204030204" pitchFamily="49" charset="0"/>
              </a:rPr>
              <a:t>res.json</a:t>
            </a:r>
            <a:r>
              <a:rPr lang="en-US" sz="1800" dirty="0">
                <a:latin typeface="Consolas" panose="020B0609020204030204" pitchFamily="49" charset="0"/>
              </a:rPr>
              <a:t>(all)</a:t>
            </a:r>
          </a:p>
          <a:p>
            <a:pPr marL="169329" indent="0">
              <a:buNone/>
            </a:pPr>
            <a:r>
              <a:rPr lang="en-US" sz="1800" dirty="0">
                <a:latin typeface="Consolas" panose="020B0609020204030204" pitchFamily="49" charset="0"/>
              </a:rPr>
              <a:t>    }).catch((err) =&gt; {</a:t>
            </a:r>
          </a:p>
          <a:p>
            <a:pPr marL="169329" indent="0">
              <a:buNone/>
            </a:pPr>
            <a:r>
              <a:rPr lang="en-US" sz="1800" dirty="0">
                <a:latin typeface="Consolas" panose="020B0609020204030204" pitchFamily="49" charset="0"/>
              </a:rPr>
              <a:t>        console.log(err); </a:t>
            </a:r>
            <a:endParaRPr lang="sr-Latn-RS" sz="1800" dirty="0">
              <a:latin typeface="Consolas" panose="020B0609020204030204" pitchFamily="49" charset="0"/>
            </a:endParaRPr>
          </a:p>
          <a:p>
            <a:pPr marL="169329" indent="0">
              <a:buNone/>
            </a:pPr>
            <a:r>
              <a:rPr lang="en-US" sz="1800" dirty="0">
                <a:latin typeface="Consolas" panose="020B0609020204030204" pitchFamily="49" charset="0"/>
              </a:rPr>
              <a:t>})</a:t>
            </a:r>
            <a:r>
              <a:rPr lang="sr-Latn-RS" sz="1800" dirty="0">
                <a:latin typeface="Consolas" panose="020B0609020204030204" pitchFamily="49" charset="0"/>
              </a:rPr>
              <a:t> // vraća niz svih dokumenata iz kolekcije</a:t>
            </a:r>
            <a:endParaRPr lang="en-US" sz="1800" b="1" dirty="0">
              <a:latin typeface="Consolas" panose="020B0609020204030204" pitchFamily="49" charset="0"/>
            </a:endParaRPr>
          </a:p>
          <a:p>
            <a:pPr marL="169329" indent="0">
              <a:buNone/>
            </a:pPr>
            <a:endParaRPr lang="en-US" sz="1800" b="1" dirty="0">
              <a:latin typeface="Consolas" panose="020B06090202040302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468366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06324AD-39CB-B636-487F-8E12A3CB16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dirty="0" err="1"/>
              <a:t>Upiti</a:t>
            </a:r>
            <a:r>
              <a:rPr lang="en-US" sz="3600" dirty="0"/>
              <a:t> – </a:t>
            </a:r>
            <a:r>
              <a:rPr lang="en-US" sz="3600" dirty="0" err="1"/>
              <a:t>unos</a:t>
            </a:r>
            <a:endParaRPr lang="en-US" sz="3600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E050B69E-11A1-2877-9C89-D6180445D0D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50967" y="1571233"/>
            <a:ext cx="10676460" cy="4460690"/>
          </a:xfrm>
        </p:spPr>
        <p:txBody>
          <a:bodyPr anchor="t"/>
          <a:lstStyle/>
          <a:p>
            <a:pPr marL="169329" indent="0">
              <a:buNone/>
            </a:pPr>
            <a:r>
              <a:rPr lang="en-US" sz="1800" dirty="0">
                <a:latin typeface="Consolas" panose="020B0609020204030204" pitchFamily="49" charset="0"/>
              </a:rPr>
              <a:t>register = (req: </a:t>
            </a:r>
            <a:r>
              <a:rPr lang="en-US" sz="1800" dirty="0" err="1">
                <a:latin typeface="Consolas" panose="020B0609020204030204" pitchFamily="49" charset="0"/>
              </a:rPr>
              <a:t>express.Request</a:t>
            </a:r>
            <a:r>
              <a:rPr lang="en-US" sz="1800" dirty="0">
                <a:latin typeface="Consolas" panose="020B0609020204030204" pitchFamily="49" charset="0"/>
              </a:rPr>
              <a:t>, res: </a:t>
            </a:r>
            <a:r>
              <a:rPr lang="en-US" sz="1800" dirty="0" err="1">
                <a:latin typeface="Consolas" panose="020B0609020204030204" pitchFamily="49" charset="0"/>
              </a:rPr>
              <a:t>express.Response</a:t>
            </a:r>
            <a:r>
              <a:rPr lang="en-US" sz="1800" dirty="0">
                <a:latin typeface="Consolas" panose="020B0609020204030204" pitchFamily="49" charset="0"/>
              </a:rPr>
              <a:t>) =&gt; {</a:t>
            </a:r>
          </a:p>
          <a:p>
            <a:pPr marL="169329" indent="0">
              <a:buNone/>
            </a:pPr>
            <a:r>
              <a:rPr lang="en-US" sz="1800" dirty="0">
                <a:latin typeface="Consolas" panose="020B0609020204030204" pitchFamily="49" charset="0"/>
              </a:rPr>
              <a:t>        let user = new </a:t>
            </a:r>
            <a:r>
              <a:rPr lang="en-US" sz="1800" dirty="0" err="1">
                <a:latin typeface="Consolas" panose="020B0609020204030204" pitchFamily="49" charset="0"/>
              </a:rPr>
              <a:t>UserModel</a:t>
            </a:r>
            <a:r>
              <a:rPr lang="en-US" sz="1800" dirty="0">
                <a:latin typeface="Consolas" panose="020B0609020204030204" pitchFamily="49" charset="0"/>
              </a:rPr>
              <a:t>({</a:t>
            </a:r>
          </a:p>
          <a:p>
            <a:pPr marL="169329" indent="0">
              <a:buNone/>
            </a:pPr>
            <a:r>
              <a:rPr lang="en-US" sz="1800" dirty="0">
                <a:latin typeface="Consolas" panose="020B0609020204030204" pitchFamily="49" charset="0"/>
              </a:rPr>
              <a:t>            username: </a:t>
            </a:r>
            <a:r>
              <a:rPr lang="en-US" sz="1800" dirty="0" err="1">
                <a:latin typeface="Consolas" panose="020B0609020204030204" pitchFamily="49" charset="0"/>
              </a:rPr>
              <a:t>req.body.username</a:t>
            </a:r>
            <a:r>
              <a:rPr lang="en-US" sz="1800" dirty="0">
                <a:latin typeface="Consolas" panose="020B0609020204030204" pitchFamily="49" charset="0"/>
              </a:rPr>
              <a:t>,</a:t>
            </a:r>
          </a:p>
          <a:p>
            <a:pPr marL="169329" indent="0">
              <a:buNone/>
            </a:pPr>
            <a:r>
              <a:rPr lang="en-US" sz="1800" dirty="0">
                <a:latin typeface="Consolas" panose="020B0609020204030204" pitchFamily="49" charset="0"/>
              </a:rPr>
              <a:t>            password: </a:t>
            </a:r>
            <a:r>
              <a:rPr lang="en-US" sz="1800" dirty="0" err="1">
                <a:latin typeface="Consolas" panose="020B0609020204030204" pitchFamily="49" charset="0"/>
              </a:rPr>
              <a:t>req.body.password</a:t>
            </a:r>
            <a:r>
              <a:rPr lang="en-US" sz="1800" dirty="0">
                <a:latin typeface="Consolas" panose="020B0609020204030204" pitchFamily="49" charset="0"/>
              </a:rPr>
              <a:t>,</a:t>
            </a:r>
          </a:p>
          <a:p>
            <a:pPr marL="169329" indent="0">
              <a:buNone/>
            </a:pPr>
            <a:r>
              <a:rPr lang="en-US" sz="1800" dirty="0">
                <a:latin typeface="Consolas" panose="020B0609020204030204" pitchFamily="49" charset="0"/>
              </a:rPr>
              <a:t>            type: </a:t>
            </a:r>
            <a:r>
              <a:rPr lang="en-US" sz="1800" dirty="0" err="1">
                <a:latin typeface="Consolas" panose="020B0609020204030204" pitchFamily="49" charset="0"/>
              </a:rPr>
              <a:t>req.body.type</a:t>
            </a:r>
            <a:endParaRPr lang="en-US" sz="1800" dirty="0">
              <a:latin typeface="Consolas" panose="020B0609020204030204" pitchFamily="49" charset="0"/>
            </a:endParaRPr>
          </a:p>
          <a:p>
            <a:pPr marL="169329" indent="0">
              <a:buNone/>
            </a:pPr>
            <a:r>
              <a:rPr lang="en-US" sz="1800" dirty="0">
                <a:latin typeface="Consolas" panose="020B0609020204030204" pitchFamily="49" charset="0"/>
              </a:rPr>
              <a:t>        })</a:t>
            </a:r>
          </a:p>
          <a:p>
            <a:pPr marL="169329" indent="0">
              <a:buNone/>
            </a:pPr>
            <a:endParaRPr lang="en-US" sz="1800" dirty="0">
              <a:latin typeface="Consolas" panose="020B0609020204030204" pitchFamily="49" charset="0"/>
            </a:endParaRPr>
          </a:p>
          <a:p>
            <a:pPr marL="169329" indent="0">
              <a:buNone/>
            </a:pPr>
            <a:r>
              <a:rPr lang="en-US" sz="1800" dirty="0">
                <a:latin typeface="Consolas" panose="020B0609020204030204" pitchFamily="49" charset="0"/>
              </a:rPr>
              <a:t>        //let user = new </a:t>
            </a:r>
            <a:r>
              <a:rPr lang="en-US" sz="1800" dirty="0" err="1">
                <a:latin typeface="Consolas" panose="020B0609020204030204" pitchFamily="49" charset="0"/>
              </a:rPr>
              <a:t>UserModel</a:t>
            </a:r>
            <a:r>
              <a:rPr lang="en-US" sz="1800" dirty="0">
                <a:latin typeface="Consolas" panose="020B0609020204030204" pitchFamily="49" charset="0"/>
              </a:rPr>
              <a:t>(</a:t>
            </a:r>
            <a:r>
              <a:rPr lang="en-US" sz="1800" dirty="0" err="1">
                <a:latin typeface="Consolas" panose="020B0609020204030204" pitchFamily="49" charset="0"/>
              </a:rPr>
              <a:t>req.body</a:t>
            </a:r>
            <a:r>
              <a:rPr lang="en-US" sz="1800" dirty="0">
                <a:latin typeface="Consolas" panose="020B0609020204030204" pitchFamily="49" charset="0"/>
              </a:rPr>
              <a:t>)</a:t>
            </a:r>
          </a:p>
          <a:p>
            <a:pPr marL="169329" indent="0">
              <a:buNone/>
            </a:pPr>
            <a:endParaRPr lang="en-US" sz="1800" dirty="0">
              <a:latin typeface="Consolas" panose="020B0609020204030204" pitchFamily="49" charset="0"/>
            </a:endParaRPr>
          </a:p>
          <a:p>
            <a:pPr marL="169329" indent="0">
              <a:buNone/>
            </a:pPr>
            <a:r>
              <a:rPr lang="en-US" sz="1800" dirty="0">
                <a:latin typeface="Consolas" panose="020B0609020204030204" pitchFamily="49" charset="0"/>
              </a:rPr>
              <a:t>        </a:t>
            </a:r>
            <a:r>
              <a:rPr lang="en-US" sz="1800" dirty="0" err="1">
                <a:latin typeface="Consolas" panose="020B0609020204030204" pitchFamily="49" charset="0"/>
              </a:rPr>
              <a:t>user.save</a:t>
            </a:r>
            <a:r>
              <a:rPr lang="en-US" sz="1800" dirty="0">
                <a:latin typeface="Consolas" panose="020B0609020204030204" pitchFamily="49" charset="0"/>
              </a:rPr>
              <a:t>().then((ok) =&gt; {</a:t>
            </a:r>
          </a:p>
          <a:p>
            <a:pPr marL="169329" indent="0">
              <a:buNone/>
            </a:pPr>
            <a:r>
              <a:rPr lang="en-US" sz="1800" dirty="0">
                <a:latin typeface="Consolas" panose="020B0609020204030204" pitchFamily="49" charset="0"/>
              </a:rPr>
              <a:t>            </a:t>
            </a:r>
            <a:r>
              <a:rPr lang="en-US" sz="1800" dirty="0" err="1">
                <a:latin typeface="Consolas" panose="020B0609020204030204" pitchFamily="49" charset="0"/>
              </a:rPr>
              <a:t>res.json</a:t>
            </a:r>
            <a:r>
              <a:rPr lang="en-US" sz="1800" dirty="0">
                <a:latin typeface="Consolas" panose="020B0609020204030204" pitchFamily="49" charset="0"/>
              </a:rPr>
              <a:t>({ "message": "ok" })</a:t>
            </a:r>
          </a:p>
          <a:p>
            <a:pPr marL="169329" indent="0">
              <a:buNone/>
            </a:pPr>
            <a:r>
              <a:rPr lang="en-US" sz="1800" dirty="0">
                <a:latin typeface="Consolas" panose="020B0609020204030204" pitchFamily="49" charset="0"/>
              </a:rPr>
              <a:t>        }).catch((err) =&gt; {</a:t>
            </a:r>
          </a:p>
          <a:p>
            <a:pPr marL="169329" indent="0">
              <a:buNone/>
            </a:pPr>
            <a:r>
              <a:rPr lang="en-US" sz="1800" dirty="0">
                <a:latin typeface="Consolas" panose="020B0609020204030204" pitchFamily="49" charset="0"/>
              </a:rPr>
              <a:t>            console.log(err);</a:t>
            </a:r>
          </a:p>
          <a:p>
            <a:pPr marL="169329" indent="0">
              <a:buNone/>
            </a:pPr>
            <a:r>
              <a:rPr lang="en-US" sz="1800" dirty="0">
                <a:latin typeface="Consolas" panose="020B0609020204030204" pitchFamily="49" charset="0"/>
              </a:rPr>
              <a:t>            </a:t>
            </a:r>
            <a:r>
              <a:rPr lang="en-US" sz="1800" dirty="0" err="1">
                <a:latin typeface="Consolas" panose="020B0609020204030204" pitchFamily="49" charset="0"/>
              </a:rPr>
              <a:t>res.status</a:t>
            </a:r>
            <a:r>
              <a:rPr lang="en-US" sz="1800" dirty="0">
                <a:latin typeface="Consolas" panose="020B0609020204030204" pitchFamily="49" charset="0"/>
              </a:rPr>
              <a:t>(400).</a:t>
            </a:r>
            <a:r>
              <a:rPr lang="en-US" sz="1800" dirty="0" err="1">
                <a:latin typeface="Consolas" panose="020B0609020204030204" pitchFamily="49" charset="0"/>
              </a:rPr>
              <a:t>json</a:t>
            </a:r>
            <a:r>
              <a:rPr lang="en-US" sz="1800" dirty="0">
                <a:latin typeface="Consolas" panose="020B0609020204030204" pitchFamily="49" charset="0"/>
              </a:rPr>
              <a:t>({ "message": "error" })</a:t>
            </a:r>
          </a:p>
          <a:p>
            <a:pPr marL="169329" indent="0">
              <a:buNone/>
            </a:pPr>
            <a:r>
              <a:rPr lang="en-US" sz="1800" dirty="0">
                <a:latin typeface="Consolas" panose="020B0609020204030204" pitchFamily="49" charset="0"/>
              </a:rPr>
              <a:t>        })</a:t>
            </a:r>
          </a:p>
          <a:p>
            <a:pPr marL="169329" indent="0">
              <a:buNone/>
            </a:pPr>
            <a:r>
              <a:rPr lang="en-US" sz="1800" dirty="0">
                <a:latin typeface="Consolas" panose="020B0609020204030204" pitchFamily="49" charset="0"/>
              </a:rPr>
              <a:t>    }</a:t>
            </a:r>
            <a:endParaRPr lang="en-US" sz="1800" b="1" dirty="0">
              <a:latin typeface="Consolas" panose="020B06090202040302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535008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06324AD-39CB-B636-487F-8E12A3CB16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dirty="0" err="1"/>
              <a:t>Upiti</a:t>
            </a:r>
            <a:r>
              <a:rPr lang="en-US" sz="3600" dirty="0"/>
              <a:t> – </a:t>
            </a:r>
            <a:r>
              <a:rPr lang="en-US" sz="3600" dirty="0" err="1"/>
              <a:t>brisanje</a:t>
            </a:r>
            <a:endParaRPr lang="en-US" sz="3600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E050B69E-11A1-2877-9C89-D6180445D0D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50967" y="1571233"/>
            <a:ext cx="10676460" cy="4460690"/>
          </a:xfrm>
        </p:spPr>
        <p:txBody>
          <a:bodyPr anchor="t"/>
          <a:lstStyle/>
          <a:p>
            <a:pPr marL="169329" indent="0">
              <a:buNone/>
            </a:pPr>
            <a:r>
              <a:rPr lang="sr-Latn-RS" sz="1800" b="1" dirty="0" err="1">
                <a:latin typeface="Consolas" panose="020B0609020204030204" pitchFamily="49" charset="0"/>
              </a:rPr>
              <a:t>User</a:t>
            </a:r>
            <a:r>
              <a:rPr lang="en-US" sz="1800" b="1" dirty="0" err="1">
                <a:latin typeface="Consolas" panose="020B0609020204030204" pitchFamily="49" charset="0"/>
              </a:rPr>
              <a:t>Model.deleteOne</a:t>
            </a:r>
            <a:r>
              <a:rPr lang="en-US" sz="1800" b="1" dirty="0">
                <a:latin typeface="Consolas" panose="020B0609020204030204" pitchFamily="49" charset="0"/>
              </a:rPr>
              <a:t>({'</a:t>
            </a:r>
            <a:r>
              <a:rPr lang="sr-Latn-RS" sz="1800" b="1" dirty="0" err="1">
                <a:latin typeface="Consolas" panose="020B0609020204030204" pitchFamily="49" charset="0"/>
              </a:rPr>
              <a:t>username</a:t>
            </a:r>
            <a:r>
              <a:rPr lang="en-US" sz="1800" b="1" dirty="0">
                <a:latin typeface="Consolas" panose="020B0609020204030204" pitchFamily="49" charset="0"/>
              </a:rPr>
              <a:t>': </a:t>
            </a:r>
            <a:r>
              <a:rPr lang="sr-Latn-RS" sz="1800" b="1" dirty="0" err="1">
                <a:latin typeface="Consolas" panose="020B0609020204030204" pitchFamily="49" charset="0"/>
              </a:rPr>
              <a:t>username</a:t>
            </a:r>
            <a:r>
              <a:rPr lang="en-US" sz="1800" b="1" dirty="0">
                <a:latin typeface="Consolas" panose="020B0609020204030204" pitchFamily="49" charset="0"/>
              </a:rPr>
              <a:t> })</a:t>
            </a:r>
          </a:p>
          <a:p>
            <a:pPr marL="169329" indent="0">
              <a:buNone/>
            </a:pPr>
            <a:r>
              <a:rPr lang="en-US" sz="1800" dirty="0">
                <a:latin typeface="Consolas" panose="020B0609020204030204" pitchFamily="49" charset="0"/>
              </a:rPr>
              <a:t>        .then((ok) =&gt; {</a:t>
            </a:r>
          </a:p>
          <a:p>
            <a:pPr marL="169329" indent="0">
              <a:buNone/>
            </a:pPr>
            <a:r>
              <a:rPr lang="en-US" sz="1800" dirty="0">
                <a:latin typeface="Consolas" panose="020B0609020204030204" pitchFamily="49" charset="0"/>
              </a:rPr>
              <a:t>            </a:t>
            </a:r>
            <a:r>
              <a:rPr lang="en-US" sz="1800" dirty="0" err="1">
                <a:latin typeface="Consolas" panose="020B0609020204030204" pitchFamily="49" charset="0"/>
              </a:rPr>
              <a:t>res.json</a:t>
            </a:r>
            <a:r>
              <a:rPr lang="en-US" sz="1800" dirty="0">
                <a:latin typeface="Consolas" panose="020B0609020204030204" pitchFamily="49" charset="0"/>
              </a:rPr>
              <a:t>({ "message": "ok" })</a:t>
            </a:r>
          </a:p>
          <a:p>
            <a:pPr marL="169329" indent="0">
              <a:buNone/>
            </a:pPr>
            <a:r>
              <a:rPr lang="en-US" sz="1800" dirty="0">
                <a:latin typeface="Consolas" panose="020B0609020204030204" pitchFamily="49" charset="0"/>
              </a:rPr>
              <a:t>        }).catch((err) =&gt; {</a:t>
            </a:r>
          </a:p>
          <a:p>
            <a:pPr marL="169329" indent="0">
              <a:buNone/>
            </a:pPr>
            <a:r>
              <a:rPr lang="en-US" sz="1800" dirty="0">
                <a:latin typeface="Consolas" panose="020B0609020204030204" pitchFamily="49" charset="0"/>
              </a:rPr>
              <a:t>            console.log(err);</a:t>
            </a:r>
          </a:p>
          <a:p>
            <a:pPr marL="169329" indent="0">
              <a:buNone/>
            </a:pPr>
            <a:r>
              <a:rPr lang="en-US" sz="1800" dirty="0">
                <a:latin typeface="Consolas" panose="020B0609020204030204" pitchFamily="49" charset="0"/>
              </a:rPr>
              <a:t>            </a:t>
            </a:r>
            <a:r>
              <a:rPr lang="en-US" sz="1800" dirty="0" err="1">
                <a:latin typeface="Consolas" panose="020B0609020204030204" pitchFamily="49" charset="0"/>
              </a:rPr>
              <a:t>res.json</a:t>
            </a:r>
            <a:r>
              <a:rPr lang="en-US" sz="1800" dirty="0">
                <a:latin typeface="Consolas" panose="020B0609020204030204" pitchFamily="49" charset="0"/>
              </a:rPr>
              <a:t>({ "message": "error" })</a:t>
            </a:r>
          </a:p>
          <a:p>
            <a:pPr marL="169329" indent="0">
              <a:buNone/>
            </a:pPr>
            <a:r>
              <a:rPr lang="en-US" sz="1800" dirty="0">
                <a:latin typeface="Consolas" panose="020B0609020204030204" pitchFamily="49" charset="0"/>
              </a:rPr>
              <a:t>        })</a:t>
            </a:r>
          </a:p>
          <a:p>
            <a:pPr marL="169329" indent="0">
              <a:buNone/>
            </a:pPr>
            <a:endParaRPr lang="en-US" sz="1800" b="1" dirty="0">
              <a:latin typeface="Consolas" panose="020B06090202040302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2693448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06324AD-39CB-B636-487F-8E12A3CB16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dirty="0" err="1"/>
              <a:t>Upiti</a:t>
            </a:r>
            <a:r>
              <a:rPr lang="en-US" sz="3600" dirty="0"/>
              <a:t> – a</a:t>
            </a:r>
            <a:r>
              <a:rPr lang="sr-Latn-RS" sz="3600" dirty="0" err="1"/>
              <a:t>žuriranje</a:t>
            </a:r>
            <a:r>
              <a:rPr lang="en-US" sz="3600" dirty="0"/>
              <a:t> 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E050B69E-11A1-2877-9C89-D6180445D0D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50967" y="1571233"/>
            <a:ext cx="10676460" cy="4460690"/>
          </a:xfrm>
        </p:spPr>
        <p:txBody>
          <a:bodyPr anchor="t"/>
          <a:lstStyle/>
          <a:p>
            <a:pPr marL="169329" indent="0">
              <a:buNone/>
            </a:pPr>
            <a:r>
              <a:rPr lang="en-US" sz="1800" dirty="0">
                <a:latin typeface="Consolas" panose="020B0609020204030204" pitchFamily="49" charset="0"/>
              </a:rPr>
              <a:t>// </a:t>
            </a:r>
            <a:r>
              <a:rPr lang="sr-Latn-RS" sz="1800" dirty="0">
                <a:latin typeface="Consolas" panose="020B0609020204030204" pitchFamily="49" charset="0"/>
              </a:rPr>
              <a:t>neka šema sadrži polje </a:t>
            </a:r>
            <a:r>
              <a:rPr lang="sr-Latn-RS" sz="1800" dirty="0" err="1">
                <a:latin typeface="Consolas" panose="020B0609020204030204" pitchFamily="49" charset="0"/>
              </a:rPr>
              <a:t>nizovnog</a:t>
            </a:r>
            <a:r>
              <a:rPr lang="sr-Latn-RS" sz="1800" dirty="0">
                <a:latin typeface="Consolas" panose="020B0609020204030204" pitchFamily="49" charset="0"/>
              </a:rPr>
              <a:t> tipa - </a:t>
            </a:r>
            <a:r>
              <a:rPr lang="sr-Latn-RS" sz="1800" b="1" dirty="0">
                <a:latin typeface="Consolas" panose="020B0609020204030204" pitchFamily="49" charset="0"/>
              </a:rPr>
              <a:t>list: </a:t>
            </a:r>
            <a:r>
              <a:rPr lang="sr-Latn-RS" sz="1800" b="1" dirty="0" err="1">
                <a:latin typeface="Consolas" panose="020B0609020204030204" pitchFamily="49" charset="0"/>
              </a:rPr>
              <a:t>Array</a:t>
            </a:r>
            <a:endParaRPr lang="en-US" sz="1800" b="1" dirty="0">
              <a:latin typeface="Consolas" panose="020B0609020204030204" pitchFamily="49" charset="0"/>
            </a:endParaRPr>
          </a:p>
          <a:p>
            <a:pPr marL="169329" indent="0">
              <a:buNone/>
            </a:pPr>
            <a:endParaRPr lang="sr-Latn-RS" sz="1800" b="1" dirty="0">
              <a:latin typeface="Consolas" panose="020B0609020204030204" pitchFamily="49" charset="0"/>
            </a:endParaRPr>
          </a:p>
          <a:p>
            <a:pPr marL="169329" indent="0">
              <a:buNone/>
            </a:pPr>
            <a:r>
              <a:rPr lang="sr-Latn-RS" sz="1800" b="1" dirty="0">
                <a:latin typeface="Consolas" panose="020B0609020204030204" pitchFamily="49" charset="0"/>
              </a:rPr>
              <a:t>let </a:t>
            </a:r>
            <a:r>
              <a:rPr lang="sr-Latn-RS" sz="1800" b="1" dirty="0" err="1">
                <a:latin typeface="Consolas" panose="020B0609020204030204" pitchFamily="49" charset="0"/>
              </a:rPr>
              <a:t>sth</a:t>
            </a:r>
            <a:r>
              <a:rPr lang="sr-Latn-RS" sz="1800" b="1" dirty="0">
                <a:latin typeface="Consolas" panose="020B0609020204030204" pitchFamily="49" charset="0"/>
              </a:rPr>
              <a:t> = ...; </a:t>
            </a:r>
            <a:r>
              <a:rPr lang="sr-Latn-RS" sz="1800" dirty="0">
                <a:latin typeface="Consolas" panose="020B0609020204030204" pitchFamily="49" charset="0"/>
              </a:rPr>
              <a:t>// može biti „prost“ tip ili objekat sa više polja</a:t>
            </a:r>
          </a:p>
          <a:p>
            <a:pPr marL="169329" indent="0">
              <a:buNone/>
            </a:pPr>
            <a:r>
              <a:rPr lang="sr-Latn-RS" sz="1800" b="1" dirty="0" err="1">
                <a:latin typeface="Consolas" panose="020B0609020204030204" pitchFamily="49" charset="0"/>
              </a:rPr>
              <a:t>User</a:t>
            </a:r>
            <a:r>
              <a:rPr lang="en-US" sz="1800" b="1" dirty="0" err="1">
                <a:latin typeface="Consolas" panose="020B0609020204030204" pitchFamily="49" charset="0"/>
              </a:rPr>
              <a:t>Model.updateOne</a:t>
            </a:r>
            <a:r>
              <a:rPr lang="en-US" sz="1800" b="1" dirty="0">
                <a:latin typeface="Consolas" panose="020B0609020204030204" pitchFamily="49" charset="0"/>
              </a:rPr>
              <a:t>({'</a:t>
            </a:r>
            <a:r>
              <a:rPr lang="sr-Latn-RS" sz="1800" b="1" dirty="0" err="1">
                <a:latin typeface="Consolas" panose="020B0609020204030204" pitchFamily="49" charset="0"/>
              </a:rPr>
              <a:t>username</a:t>
            </a:r>
            <a:r>
              <a:rPr lang="en-US" sz="1800" b="1" dirty="0">
                <a:latin typeface="Consolas" panose="020B0609020204030204" pitchFamily="49" charset="0"/>
              </a:rPr>
              <a:t>': </a:t>
            </a:r>
            <a:r>
              <a:rPr lang="sr-Latn-RS" sz="1800" b="1" dirty="0" err="1">
                <a:latin typeface="Consolas" panose="020B0609020204030204" pitchFamily="49" charset="0"/>
              </a:rPr>
              <a:t>username</a:t>
            </a:r>
            <a:r>
              <a:rPr lang="en-US" sz="1800" b="1" dirty="0">
                <a:latin typeface="Consolas" panose="020B0609020204030204" pitchFamily="49" charset="0"/>
              </a:rPr>
              <a:t> }, {$push: {'</a:t>
            </a:r>
            <a:r>
              <a:rPr lang="sr-Latn-RS" sz="1800" b="1" dirty="0">
                <a:latin typeface="Consolas" panose="020B0609020204030204" pitchFamily="49" charset="0"/>
              </a:rPr>
              <a:t>list</a:t>
            </a:r>
            <a:r>
              <a:rPr lang="en-US" sz="1800" b="1" dirty="0">
                <a:latin typeface="Consolas" panose="020B0609020204030204" pitchFamily="49" charset="0"/>
              </a:rPr>
              <a:t>': </a:t>
            </a:r>
            <a:r>
              <a:rPr lang="sr-Latn-RS" sz="1800" b="1" dirty="0" err="1">
                <a:latin typeface="Consolas" panose="020B0609020204030204" pitchFamily="49" charset="0"/>
              </a:rPr>
              <a:t>sth</a:t>
            </a:r>
            <a:r>
              <a:rPr lang="en-US" sz="1800" b="1" dirty="0">
                <a:latin typeface="Consolas" panose="020B0609020204030204" pitchFamily="49" charset="0"/>
              </a:rPr>
              <a:t>}})</a:t>
            </a:r>
          </a:p>
          <a:p>
            <a:pPr marL="169329" indent="0">
              <a:buNone/>
            </a:pPr>
            <a:r>
              <a:rPr lang="en-US" sz="1800" dirty="0">
                <a:latin typeface="Consolas" panose="020B0609020204030204" pitchFamily="49" charset="0"/>
              </a:rPr>
              <a:t>        .then((ok) =&gt; {</a:t>
            </a:r>
          </a:p>
          <a:p>
            <a:pPr marL="169329" indent="0">
              <a:buNone/>
            </a:pPr>
            <a:r>
              <a:rPr lang="en-US" sz="1800" dirty="0">
                <a:latin typeface="Consolas" panose="020B0609020204030204" pitchFamily="49" charset="0"/>
              </a:rPr>
              <a:t>            </a:t>
            </a:r>
            <a:r>
              <a:rPr lang="en-US" sz="1800" dirty="0" err="1">
                <a:latin typeface="Consolas" panose="020B0609020204030204" pitchFamily="49" charset="0"/>
              </a:rPr>
              <a:t>res.json</a:t>
            </a:r>
            <a:r>
              <a:rPr lang="en-US" sz="1800" dirty="0">
                <a:latin typeface="Consolas" panose="020B0609020204030204" pitchFamily="49" charset="0"/>
              </a:rPr>
              <a:t>({ "message": "ok" })</a:t>
            </a:r>
          </a:p>
          <a:p>
            <a:pPr marL="169329" indent="0">
              <a:buNone/>
            </a:pPr>
            <a:r>
              <a:rPr lang="en-US" sz="1800" dirty="0">
                <a:latin typeface="Consolas" panose="020B0609020204030204" pitchFamily="49" charset="0"/>
              </a:rPr>
              <a:t>        }).catch((err) =&gt; {</a:t>
            </a:r>
          </a:p>
          <a:p>
            <a:pPr marL="169329" indent="0">
              <a:buNone/>
            </a:pPr>
            <a:r>
              <a:rPr lang="en-US" sz="1800" dirty="0">
                <a:latin typeface="Consolas" panose="020B0609020204030204" pitchFamily="49" charset="0"/>
              </a:rPr>
              <a:t>            console.log(err);</a:t>
            </a:r>
          </a:p>
          <a:p>
            <a:pPr marL="169329" indent="0">
              <a:buNone/>
            </a:pPr>
            <a:r>
              <a:rPr lang="en-US" sz="1800" dirty="0">
                <a:latin typeface="Consolas" panose="020B0609020204030204" pitchFamily="49" charset="0"/>
              </a:rPr>
              <a:t>            </a:t>
            </a:r>
            <a:r>
              <a:rPr lang="en-US" sz="1800" dirty="0" err="1">
                <a:latin typeface="Consolas" panose="020B0609020204030204" pitchFamily="49" charset="0"/>
              </a:rPr>
              <a:t>res.json</a:t>
            </a:r>
            <a:r>
              <a:rPr lang="en-US" sz="1800" dirty="0">
                <a:latin typeface="Consolas" panose="020B0609020204030204" pitchFamily="49" charset="0"/>
              </a:rPr>
              <a:t>({ "message": "error" })</a:t>
            </a:r>
          </a:p>
          <a:p>
            <a:pPr marL="169329" indent="0">
              <a:buNone/>
            </a:pPr>
            <a:r>
              <a:rPr lang="en-US" sz="1800" dirty="0">
                <a:latin typeface="Consolas" panose="020B0609020204030204" pitchFamily="49" charset="0"/>
              </a:rPr>
              <a:t>        })</a:t>
            </a:r>
          </a:p>
          <a:p>
            <a:pPr marL="169329" indent="0">
              <a:buNone/>
            </a:pPr>
            <a:endParaRPr lang="sr-Latn-RS" sz="1800" b="1" dirty="0">
              <a:latin typeface="Consolas" panose="020B0609020204030204" pitchFamily="49" charset="0"/>
            </a:endParaRPr>
          </a:p>
          <a:p>
            <a:pPr marL="169329" indent="0">
              <a:buNone/>
            </a:pPr>
            <a:r>
              <a:rPr lang="sr-Latn-RS" sz="1800" dirty="0" err="1">
                <a:latin typeface="Consolas" panose="020B0609020204030204" pitchFamily="49" charset="0"/>
              </a:rPr>
              <a:t>User</a:t>
            </a:r>
            <a:r>
              <a:rPr lang="en-US" sz="1800" dirty="0" err="1">
                <a:latin typeface="Consolas" panose="020B0609020204030204" pitchFamily="49" charset="0"/>
              </a:rPr>
              <a:t>Model.updateOne</a:t>
            </a:r>
            <a:r>
              <a:rPr lang="en-US" sz="1800" dirty="0">
                <a:latin typeface="Consolas" panose="020B0609020204030204" pitchFamily="49" charset="0"/>
              </a:rPr>
              <a:t>({'</a:t>
            </a:r>
            <a:r>
              <a:rPr lang="sr-Latn-RS" sz="1800" dirty="0" err="1">
                <a:latin typeface="Consolas" panose="020B0609020204030204" pitchFamily="49" charset="0"/>
              </a:rPr>
              <a:t>username</a:t>
            </a:r>
            <a:r>
              <a:rPr lang="en-US" sz="1800" dirty="0">
                <a:latin typeface="Consolas" panose="020B0609020204030204" pitchFamily="49" charset="0"/>
              </a:rPr>
              <a:t>': </a:t>
            </a:r>
            <a:r>
              <a:rPr lang="sr-Latn-RS" sz="1800" dirty="0" err="1">
                <a:latin typeface="Consolas" panose="020B0609020204030204" pitchFamily="49" charset="0"/>
              </a:rPr>
              <a:t>username</a:t>
            </a:r>
            <a:r>
              <a:rPr lang="en-US" sz="1800" dirty="0">
                <a:latin typeface="Consolas" panose="020B0609020204030204" pitchFamily="49" charset="0"/>
              </a:rPr>
              <a:t> }, {'</a:t>
            </a:r>
            <a:r>
              <a:rPr lang="sr-Latn-RS" sz="1800" dirty="0" err="1">
                <a:latin typeface="Consolas" panose="020B0609020204030204" pitchFamily="49" charset="0"/>
              </a:rPr>
              <a:t>type</a:t>
            </a:r>
            <a:r>
              <a:rPr lang="en-US" sz="1800" dirty="0">
                <a:latin typeface="Consolas" panose="020B0609020204030204" pitchFamily="49" charset="0"/>
              </a:rPr>
              <a:t>': '</a:t>
            </a:r>
            <a:r>
              <a:rPr lang="en-US" sz="1800" dirty="0" err="1">
                <a:latin typeface="Consolas" panose="020B0609020204030204" pitchFamily="49" charset="0"/>
              </a:rPr>
              <a:t>radnik</a:t>
            </a:r>
            <a:r>
              <a:rPr lang="en-US" sz="1800">
                <a:latin typeface="Consolas" panose="020B0609020204030204" pitchFamily="49" charset="0"/>
              </a:rPr>
              <a:t>'})</a:t>
            </a:r>
            <a:endParaRPr lang="en-US" sz="1800" dirty="0">
              <a:latin typeface="Consolas" panose="020B0609020204030204" pitchFamily="49" charset="0"/>
            </a:endParaRPr>
          </a:p>
          <a:p>
            <a:pPr marL="169329" indent="0">
              <a:buNone/>
            </a:pPr>
            <a:r>
              <a:rPr lang="en-US" sz="1800" dirty="0">
                <a:latin typeface="Consolas" panose="020B0609020204030204" pitchFamily="49" charset="0"/>
              </a:rPr>
              <a:t>        .then((ok) =&gt; {</a:t>
            </a:r>
          </a:p>
          <a:p>
            <a:pPr marL="169329" indent="0">
              <a:buNone/>
            </a:pPr>
            <a:r>
              <a:rPr lang="en-US" sz="1800" dirty="0">
                <a:latin typeface="Consolas" panose="020B0609020204030204" pitchFamily="49" charset="0"/>
              </a:rPr>
              <a:t>            </a:t>
            </a:r>
            <a:r>
              <a:rPr lang="en-US" sz="1800" dirty="0" err="1">
                <a:latin typeface="Consolas" panose="020B0609020204030204" pitchFamily="49" charset="0"/>
              </a:rPr>
              <a:t>res.json</a:t>
            </a:r>
            <a:r>
              <a:rPr lang="en-US" sz="1800" dirty="0">
                <a:latin typeface="Consolas" panose="020B0609020204030204" pitchFamily="49" charset="0"/>
              </a:rPr>
              <a:t>({ "message": "ok" })</a:t>
            </a:r>
          </a:p>
          <a:p>
            <a:pPr marL="169329" indent="0">
              <a:buNone/>
            </a:pPr>
            <a:r>
              <a:rPr lang="en-US" sz="1800" dirty="0">
                <a:latin typeface="Consolas" panose="020B0609020204030204" pitchFamily="49" charset="0"/>
              </a:rPr>
              <a:t>        }).catch((err) =&gt; {</a:t>
            </a:r>
          </a:p>
          <a:p>
            <a:pPr marL="169329" indent="0">
              <a:buNone/>
            </a:pPr>
            <a:r>
              <a:rPr lang="en-US" sz="1800" dirty="0">
                <a:latin typeface="Consolas" panose="020B0609020204030204" pitchFamily="49" charset="0"/>
              </a:rPr>
              <a:t>            console.log(err);</a:t>
            </a:r>
          </a:p>
          <a:p>
            <a:pPr marL="169329" indent="0">
              <a:buNone/>
            </a:pPr>
            <a:r>
              <a:rPr lang="en-US" sz="1800" dirty="0">
                <a:latin typeface="Consolas" panose="020B0609020204030204" pitchFamily="49" charset="0"/>
              </a:rPr>
              <a:t>            </a:t>
            </a:r>
            <a:r>
              <a:rPr lang="en-US" sz="1800" dirty="0" err="1">
                <a:latin typeface="Consolas" panose="020B0609020204030204" pitchFamily="49" charset="0"/>
              </a:rPr>
              <a:t>res.json</a:t>
            </a:r>
            <a:r>
              <a:rPr lang="en-US" sz="1800" dirty="0">
                <a:latin typeface="Consolas" panose="020B0609020204030204" pitchFamily="49" charset="0"/>
              </a:rPr>
              <a:t>({ "message": "error" })</a:t>
            </a:r>
          </a:p>
          <a:p>
            <a:pPr marL="169329" indent="0">
              <a:buNone/>
            </a:pPr>
            <a:r>
              <a:rPr lang="en-US" sz="1800" dirty="0">
                <a:latin typeface="Consolas" panose="020B0609020204030204" pitchFamily="49" charset="0"/>
              </a:rPr>
              <a:t>        })</a:t>
            </a:r>
          </a:p>
          <a:p>
            <a:pPr marL="169329" indent="0">
              <a:buNone/>
            </a:pPr>
            <a:endParaRPr lang="en-US" sz="1800" b="1" dirty="0">
              <a:latin typeface="Consolas" panose="020B06090202040302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70829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>
            <a:extLst>
              <a:ext uri="{FF2B5EF4-FFF2-40B4-BE49-F238E27FC236}">
                <a16:creationId xmlns:a16="http://schemas.microsoft.com/office/drawing/2014/main" id="{79C9C776-1B94-73F2-406F-1538799F8EE6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pPr algn="ctr"/>
            <a:r>
              <a:rPr lang="sr-Latn-RS" sz="5400" dirty="0"/>
              <a:t>HVALA NA PAŽNJI!</a:t>
            </a:r>
            <a:endParaRPr lang="en-US" sz="5400" dirty="0"/>
          </a:p>
        </p:txBody>
      </p:sp>
    </p:spTree>
    <p:extLst>
      <p:ext uri="{BB962C8B-B14F-4D97-AF65-F5344CB8AC3E}">
        <p14:creationId xmlns:p14="http://schemas.microsoft.com/office/powerpoint/2010/main" val="4274616261"/>
      </p:ext>
    </p:extLst>
  </p:cSld>
  <p:clrMapOvr>
    <a:masterClrMapping/>
  </p:clrMapOvr>
</p:sld>
</file>

<file path=ppt/theme/theme1.xml><?xml version="1.0" encoding="utf-8"?>
<a:theme xmlns:a="http://schemas.openxmlformats.org/drawingml/2006/main" name="University Digital Choice Boards by Slidesgo">
  <a:themeElements>
    <a:clrScheme name="Simple Light">
      <a:dk1>
        <a:srgbClr val="0C4F72"/>
      </a:dk1>
      <a:lt1>
        <a:srgbClr val="D62828"/>
      </a:lt1>
      <a:dk2>
        <a:srgbClr val="F77F00"/>
      </a:dk2>
      <a:lt2>
        <a:srgbClr val="FCBF49"/>
      </a:lt2>
      <a:accent1>
        <a:srgbClr val="EAE2B7"/>
      </a:accent1>
      <a:accent2>
        <a:srgbClr val="0C4F72"/>
      </a:accent2>
      <a:accent3>
        <a:srgbClr val="D62828"/>
      </a:accent3>
      <a:accent4>
        <a:srgbClr val="F77F00"/>
      </a:accent4>
      <a:accent5>
        <a:srgbClr val="FCBF49"/>
      </a:accent5>
      <a:accent6>
        <a:srgbClr val="EAE2B7"/>
      </a:accent6>
      <a:hlink>
        <a:srgbClr val="0C4F72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Slidesgo Final Pages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FFAB40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University Digital Choice Boards _ by Slidesgo</Template>
  <TotalTime>548</TotalTime>
  <Words>809</Words>
  <Application>Microsoft Office PowerPoint</Application>
  <PresentationFormat>Widescreen</PresentationFormat>
  <Paragraphs>136</Paragraphs>
  <Slides>12</Slides>
  <Notes>4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12</vt:i4>
      </vt:variant>
    </vt:vector>
  </HeadingPairs>
  <TitlesOfParts>
    <vt:vector size="21" baseType="lpstr">
      <vt:lpstr>Arial</vt:lpstr>
      <vt:lpstr>Calibri</vt:lpstr>
      <vt:lpstr>Consolas</vt:lpstr>
      <vt:lpstr>Palanquin</vt:lpstr>
      <vt:lpstr>Proxima Nova</vt:lpstr>
      <vt:lpstr>Proxima Nova Semibold</vt:lpstr>
      <vt:lpstr>Signika</vt:lpstr>
      <vt:lpstr>University Digital Choice Boards by Slidesgo</vt:lpstr>
      <vt:lpstr>Slidesgo Final Pages</vt:lpstr>
      <vt:lpstr>Programiranje internet aplikacija   Elektrotehnički fakultet, Univerzitet u Beogradu   2023/2024</vt:lpstr>
      <vt:lpstr>Uvod</vt:lpstr>
      <vt:lpstr>MongoDB – 7.0.x</vt:lpstr>
      <vt:lpstr>MongoDB Compass</vt:lpstr>
      <vt:lpstr>Mongoose</vt:lpstr>
      <vt:lpstr>Modeli - šeme</vt:lpstr>
      <vt:lpstr>Upiti – pretraga</vt:lpstr>
      <vt:lpstr>Upiti – pretraga</vt:lpstr>
      <vt:lpstr>Upiti – unos</vt:lpstr>
      <vt:lpstr>Upiti – brisanje</vt:lpstr>
      <vt:lpstr>Upiti – ažuriranje 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Programiranje internet aplikacija   Elektrotehnički fakultet, Univerzitet u Beogradu   2023/2024</dc:title>
  <dc:creator>Јелица Цинцовић</dc:creator>
  <cp:lastModifiedBy>Sanja Delcev</cp:lastModifiedBy>
  <cp:revision>58</cp:revision>
  <dcterms:created xsi:type="dcterms:W3CDTF">2023-10-09T19:28:04Z</dcterms:created>
  <dcterms:modified xsi:type="dcterms:W3CDTF">2023-12-20T14:54:48Z</dcterms:modified>
</cp:coreProperties>
</file>