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0" r:id="rId1"/>
  </p:sldMasterIdLst>
  <p:notesMasterIdLst>
    <p:notesMasterId r:id="rId9"/>
  </p:notesMasterIdLst>
  <p:sldIdLst>
    <p:sldId id="256" r:id="rId2"/>
    <p:sldId id="257" r:id="rId3"/>
    <p:sldId id="286" r:id="rId4"/>
    <p:sldId id="273" r:id="rId5"/>
    <p:sldId id="259" r:id="rId6"/>
    <p:sldId id="260" r:id="rId7"/>
    <p:sldId id="274" r:id="rId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ja" initials="M" lastIdx="9" clrIdx="0">
    <p:extLst/>
  </p:cmAuthor>
  <p:cmAuthor id="2" name="Zoran Jovanovic" initials="ZJ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6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4F9C8-898E-4618-AD9D-F68D6D0334E3}" type="datetimeFigureOut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3D1C2-28E7-47FA-A683-AB6EF591123D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3432633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2045809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761856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1252222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EA57-A6C4-44ED-B7CF-F29EC146436C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206761390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7314-82B2-410B-8C1B-6E55245F8471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187782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F2D73-725C-4CFF-871C-1F0FC89CD308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317823061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BBF25-E3EF-4874-9416-0A0F27F87FCE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91507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27D16-4C1C-4ABC-A354-9DC1825B59F1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403908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A8D41-0246-4A12-9E03-507BCDCFB126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199071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0C1C-9C27-4DBB-9DFD-669F11E80567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356416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923D-30C3-4966-B7FF-C3334D7DD015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254088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4E052-A5CC-4E41-8C70-530D11597D7A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395304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AF8D8-4B25-4AC7-B6A3-7CAFAF71E3D0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271333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5CE7-C5AA-4C1D-89F6-4E94B800AA57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121742680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B66151-2118-4480-BA91-FBA450DE8079}" type="datetime1">
              <a:rPr lang="sr-Latn-RS" smtClean="0"/>
              <a:pPr/>
              <a:t>29.5.2017.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xmlns="" val="362670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2260" y="1798539"/>
            <a:ext cx="8361229" cy="2098226"/>
          </a:xfrm>
        </p:spPr>
        <p:txBody>
          <a:bodyPr>
            <a:normAutofit/>
          </a:bodyPr>
          <a:lstStyle/>
          <a:p>
            <a:r>
              <a:rPr lang="sr-Latn-RS" sz="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DoAll petlja</a:t>
            </a:r>
            <a:endParaRPr lang="sr-Latn-R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214037" y="4666129"/>
            <a:ext cx="3146612" cy="1228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 dr Zoran Jovanović</a:t>
            </a:r>
          </a:p>
          <a:p>
            <a:r>
              <a:rPr lang="sr-Latn-R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Maja Vukasović</a:t>
            </a:r>
            <a:endParaRPr lang="sr-Latn-RS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972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Zadatak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2071" y="1425387"/>
            <a:ext cx="7301753" cy="4612341"/>
          </a:xfrm>
        </p:spPr>
        <p:txBody>
          <a:bodyPr/>
          <a:lstStyle/>
          <a:p>
            <a:pPr marL="0" indent="0">
              <a:buNone/>
            </a:pP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je sledeća doAll petlja.</a:t>
            </a:r>
          </a:p>
          <a:p>
            <a:pPr marL="0" indent="0">
              <a:buNone/>
            </a:pPr>
            <a:r>
              <a:rPr 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1, </a:t>
            </a:r>
            <a:r>
              <a:rPr 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endParaRPr lang="sr-Latn-RS" sz="17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02920" lvl="1" indent="0">
              <a:buNone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Op1:	C(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:= A(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+ B(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sr-Latn-RS" sz="17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02920" lvl="1" indent="0">
              <a:buNone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Op2:	F(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:= D(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* E(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sr-Latn-RS" sz="17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02920" lvl="1" indent="0">
              <a:buNone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Op3:	H(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:= C(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+ </a:t>
            </a:r>
            <a:r>
              <a:rPr 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F(</a:t>
            </a:r>
            <a:r>
              <a:rPr lang="en-US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sr-Latn-RS" sz="17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endParaRPr lang="sr-Latn-RS" sz="1700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Napraviti petlju softverske protočnosti koja se izvršava za jedan ciklus</a:t>
            </a: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Pretpostaviti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neograničene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hardverske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resurse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uključujući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Takođe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pretpostaviti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funkcionalne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jedinice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međusobno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povezane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jedinice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sprovode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drugu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jedinicu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ciklus. </a:t>
            </a: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r-Latn-R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1" y="6492874"/>
            <a:ext cx="1495112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2</a:t>
            </a:fld>
            <a:endParaRPr lang="sr-Latn-RS" sz="1400" dirty="0"/>
          </a:p>
          <a:p>
            <a:endParaRPr lang="sr-Latn-RS" sz="1400" dirty="0"/>
          </a:p>
        </p:txBody>
      </p:sp>
    </p:spTree>
    <p:extLst>
      <p:ext uri="{BB962C8B-B14F-4D97-AF65-F5344CB8AC3E}">
        <p14:creationId xmlns:p14="http://schemas.microsoft.com/office/powerpoint/2010/main" xmlns="" val="109726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Zadatak(2)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3</a:t>
            </a:fld>
            <a:endParaRPr lang="sr-Latn-R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792071" y="1425387"/>
            <a:ext cx="7301753" cy="4612341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Množači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delitelji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izvršavaju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ALU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jedinice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Pretpostaviti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raspolaganju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FIFO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memorije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ulaznim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nizovima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 pamćenje rezultata mogu se koristiti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pomoćni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zakasniti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pamćenje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traje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najmanje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FIFO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protočnim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registrima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krajevima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kontrolnim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signalom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čitanje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gde je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minimalno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kašnjenje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takođe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Prikazati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nakon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primene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softverske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protočnosti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Prikaz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rasporeda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operacij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navode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njeni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Podrazumeva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da se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ostali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izvršavaju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protočnim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stepenima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funkcionalne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jedinice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Raspored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napraviti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minimalan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softverske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protočnosti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8356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347384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Vektorske operacije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99664" y="6378576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4</a:t>
            </a:fld>
            <a:endParaRPr lang="sr-Latn-RS" sz="1400" dirty="0"/>
          </a:p>
        </p:txBody>
      </p:sp>
      <p:sp>
        <p:nvSpPr>
          <p:cNvPr id="6" name="Rectangle 5"/>
          <p:cNvSpPr/>
          <p:nvPr/>
        </p:nvSpPr>
        <p:spPr>
          <a:xfrm>
            <a:off x="6275294" y="1292424"/>
            <a:ext cx="37158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r-Latn-RS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171650" y="864108"/>
            <a:ext cx="7315200" cy="512064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Prilikom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prikaza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rasporeda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usvojiti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koliko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kašnjenja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zavisnosti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predpetlji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označavaju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sledećom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notacijom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x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j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izvršavanja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pipeline-u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postpetlji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označavaju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sledećom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notacijom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Opx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i,j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x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j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izvršavanja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pipeline-u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predstaviti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pomoću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pritom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definisati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opseg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indeksa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Pretpostaviti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je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moguće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povratni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ispitivanje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li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iskoči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xmlns="" val="179906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Rešenje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05" y="179684"/>
            <a:ext cx="7368989" cy="5408316"/>
          </a:xfrm>
        </p:spPr>
        <p:txBody>
          <a:bodyPr anchor="t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 bi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mogla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izvrši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iteracione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distance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će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DDG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razmicanje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komponenti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povezanosti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izgleda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c1, c2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predstavljaju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treći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ciklus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Op2. 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9323" y="6440711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5</a:t>
            </a:fld>
            <a:endParaRPr lang="sr-Latn-RS" sz="14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68805" y="1895687"/>
            <a:ext cx="3992990" cy="455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54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81952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Rešenje(2)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917364"/>
              </p:ext>
            </p:extLst>
          </p:nvPr>
        </p:nvGraphicFramePr>
        <p:xfrm>
          <a:off x="2510969" y="1436915"/>
          <a:ext cx="9506175" cy="255612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107546"/>
                <a:gridCol w="1108624"/>
                <a:gridCol w="1784561"/>
                <a:gridCol w="1227020"/>
                <a:gridCol w="1227020"/>
                <a:gridCol w="1824384"/>
                <a:gridCol w="1227020"/>
              </a:tblGrid>
              <a:tr h="364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1,1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1,1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2,1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2,1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1,1 →FIFO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1,2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3,1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3,1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2,1 →FIFO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2,2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1,3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FIFO → Op3 1,1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ln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i,1</a:t>
                      </a:r>
                      <a:endParaRPr lang="sr-Latn-RS" sz="12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ln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i,1</a:t>
                      </a:r>
                      <a:endParaRPr lang="sr-Latn-RS" sz="12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ln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(i-1),1 →FIFO</a:t>
                      </a:r>
                      <a:endParaRPr lang="sr-Latn-RS" sz="12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ln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(i-1),2</a:t>
                      </a:r>
                      <a:endParaRPr lang="sr-Latn-RS" sz="12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ln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(i-2),3</a:t>
                      </a:r>
                      <a:endParaRPr lang="sr-Latn-RS" sz="12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ln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FIFO → Op3 (i-2),1</a:t>
                      </a:r>
                      <a:endParaRPr lang="sr-Latn-RS" sz="12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ln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Op3 (i-3),1</a:t>
                      </a:r>
                      <a:endParaRPr lang="sr-Latn-RS" sz="12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2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Op1 100,1 →FIFO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Op2 100,2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99,3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FIFO → Op3 99,1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Op3 98,1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Op2 100,3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FIFO → Op3 100,1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Op3 99,1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endParaRPr lang="sr-Latn-RS" sz="120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Op3 100,1</a:t>
                      </a:r>
                      <a:endParaRPr lang="sr-Latn-RS" sz="1200" dirty="0">
                        <a:effectLst/>
                        <a:latin typeface="Courier New" panose="020703090202050204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86218" y="6450012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6</a:t>
            </a:fld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xmlns="" val="78873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347384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Rešenje (3)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303" y="318159"/>
            <a:ext cx="7799295" cy="3662170"/>
          </a:xfrm>
        </p:spPr>
        <p:txBody>
          <a:bodyPr>
            <a:normAutofit/>
          </a:bodyPr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Dužina kritičnog puta u grafu je 4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Nivo softverske protočnosti je 3 (što je takođe i minimalni nivo) kao i broj ciklusa u predpetlji.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Ovo rešenje podrazumeva da operacije počinju najranije što mogu, što je samo jedan od mogućih rasporeda, npr. najkasniji kada Op1 1,1 kreće od trećeg ciklusa</a:t>
            </a:r>
          </a:p>
          <a:p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inkrementiranje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indeksa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ispitivanje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uslova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iskakanje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naravno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svakoj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iteraciji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Takođe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prikazano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ubacivanje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ulaznih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argumenata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FIFO-a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sadrže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nizove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trivijalno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8482" y="63785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7</a:t>
            </a:fld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xmlns="" val="36126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4341</TotalTime>
  <Words>522</Words>
  <Application>Microsoft Office PowerPoint</Application>
  <PresentationFormat>Custom</PresentationFormat>
  <Paragraphs>88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Frame</vt:lpstr>
      <vt:lpstr>DoAll petlja</vt:lpstr>
      <vt:lpstr>Zadatak</vt:lpstr>
      <vt:lpstr>Zadatak(2)</vt:lpstr>
      <vt:lpstr>Vektorske operacije</vt:lpstr>
      <vt:lpstr>Rešenje</vt:lpstr>
      <vt:lpstr>Rešenje(2)</vt:lpstr>
      <vt:lpstr>Rešenje (3)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</dc:creator>
  <cp:lastModifiedBy>majav</cp:lastModifiedBy>
  <cp:revision>375</cp:revision>
  <dcterms:created xsi:type="dcterms:W3CDTF">2017-02-18T18:46:09Z</dcterms:created>
  <dcterms:modified xsi:type="dcterms:W3CDTF">2017-05-29T13:30:46Z</dcterms:modified>
</cp:coreProperties>
</file>