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0" r:id="rId1"/>
  </p:sldMasterIdLst>
  <p:notesMasterIdLst>
    <p:notesMasterId r:id="rId10"/>
  </p:notesMasterIdLst>
  <p:sldIdLst>
    <p:sldId id="256" r:id="rId2"/>
    <p:sldId id="257" r:id="rId3"/>
    <p:sldId id="286" r:id="rId4"/>
    <p:sldId id="273" r:id="rId5"/>
    <p:sldId id="259" r:id="rId6"/>
    <p:sldId id="260" r:id="rId7"/>
    <p:sldId id="274" r:id="rId8"/>
    <p:sldId id="287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a" initials="M" lastIdx="9" clrIdx="0">
    <p:extLst/>
  </p:cmAuthor>
  <p:cmAuthor id="2" name="Zoran Jovanovic" initials="ZJ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4F9C8-898E-4618-AD9D-F68D6D0334E3}" type="datetimeFigureOut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3D1C2-28E7-47FA-A683-AB6EF591123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263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458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6185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222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EA57-A6C4-44ED-B7CF-F29EC146436C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676139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7314-82B2-410B-8C1B-6E55245F8471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7782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F2D73-725C-4CFF-871C-1F0FC89CD308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782306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BBF25-E3EF-4874-9416-0A0F27F87FCE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507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7D16-4C1C-4ABC-A354-9DC1825B59F1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908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A8D41-0246-4A12-9E03-507BCDCFB126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071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0C1C-9C27-4DBB-9DFD-669F11E80567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416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923D-30C3-4966-B7FF-C3334D7DD015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08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4E052-A5CC-4E41-8C70-530D11597D7A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304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F8D8-4B25-4AC7-B6A3-7CAFAF71E3D0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1333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5CE7-C5AA-4C1D-89F6-4E94B800AA57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174268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B66151-2118-4480-BA91-FBA450DE8079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267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260" y="1798539"/>
            <a:ext cx="8361229" cy="2098226"/>
          </a:xfrm>
        </p:spPr>
        <p:txBody>
          <a:bodyPr>
            <a:normAutofit/>
          </a:bodyPr>
          <a:lstStyle/>
          <a:p>
            <a:r>
              <a:rPr lang="sr-Latn-R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DoAcross petlja</a:t>
            </a:r>
            <a:endParaRPr lang="sr-Latn-R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214037" y="4666129"/>
            <a:ext cx="3146612" cy="1228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 dr Zoran Jovanović</a:t>
            </a:r>
          </a:p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Maja Vukasović</a:t>
            </a:r>
            <a:endParaRPr lang="sr-Latn-R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071" y="1425387"/>
            <a:ext cx="7301753" cy="4612341"/>
          </a:xfrm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je sledeća doAcross petlja.</a:t>
            </a: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Do 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= 3, 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Op1:	C(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:= A(i-2) * B(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Op2:	A(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:= D(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* C(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Op3:	E(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:= C(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+ F(i-1)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Op4:	F(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:= E(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+ A(</a:t>
            </a:r>
            <a:r>
              <a:rPr lang="en-US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Napraviti petlju softverske protočnosti koja se izvršava za najmanji broj ciklusa.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neograničene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uključujući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funkcionalne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međusobno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povezane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sprovode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Latn-R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4"/>
            <a:ext cx="1495112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</a:t>
            </a:fld>
            <a:endParaRPr lang="sr-Latn-RS" sz="1400" dirty="0"/>
          </a:p>
          <a:p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10972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Zadatak(2)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3</a:t>
            </a:fld>
            <a:endParaRPr lang="sr-Latn-R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792071" y="1425387"/>
            <a:ext cx="7301753" cy="461234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Množači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delitelji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ALU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raspolaganju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FIFO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nizovima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pamćenje rezultata mogu se koristiti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pomoćni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zakasniti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pamćenje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najmanje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signalom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čitanje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gde je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minimalno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kašnjenje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Izlaz Op4 se pamti u izlaznom FIFO registru.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rasporeda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njeni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Podrazumeva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stepenima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funkcionalne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Raspored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napraviti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35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 (3)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9664" y="637857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4</a:t>
            </a:fld>
            <a:endParaRPr lang="sr-Latn-RS" sz="1400" dirty="0"/>
          </a:p>
        </p:txBody>
      </p:sp>
      <p:sp>
        <p:nvSpPr>
          <p:cNvPr id="6" name="Rectangle 5"/>
          <p:cNvSpPr/>
          <p:nvPr/>
        </p:nvSpPr>
        <p:spPr>
          <a:xfrm>
            <a:off x="6275294" y="1292424"/>
            <a:ext cx="3715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r-Latn-RS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171650" y="864108"/>
            <a:ext cx="7315200" cy="51206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Prilikom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usvojiti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kašnjenja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zavisnosti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predpetlji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označavaju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izvršavanja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pipeline-u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postpetlji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označavaju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izvršavanja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pipeline-u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definisati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opseg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990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05" y="179684"/>
            <a:ext cx="7368989" cy="5408316"/>
          </a:xfrm>
        </p:spPr>
        <p:txBody>
          <a:bodyPr anchor="t"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Pronaći komponente jake povezanosti i kritičan zatvoreni put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SCC1 minimalno trajanje iteracije je 3 ciklusa, a za SCC2 2 ciklusa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Izračunavanje SCC1 mora da prednjači za jedan ciklus u odnosu na SCC2 kako bi se eliminisale grane između njih u acikličnom grafu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40711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5</a:t>
            </a:fld>
            <a:endParaRPr lang="sr-Latn-R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27" y="2231328"/>
            <a:ext cx="6817667" cy="439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81952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 (2)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86218" y="6450012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6</a:t>
            </a:fld>
            <a:endParaRPr lang="sr-Latn-R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668805" y="179684"/>
            <a:ext cx="8110819" cy="24962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SCC1 smanjiti iteracionu distancu izmedju Op2 c3 i Op1 c1 na 1, a grana između Op1 c3 i Op2 c1 dobija iteracionu distancu 1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inkrementiranje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iskakanje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svakoj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ubacivanje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ulaznih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FIFO-a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sadrže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izbacivanje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Op3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izlazni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FIFO,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trivijalno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Zakašnjavanje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neophodno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zatvoreni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SCC2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prilagodi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minimalnom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mogućem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trajanju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0747"/>
              </p:ext>
            </p:extLst>
          </p:nvPr>
        </p:nvGraphicFramePr>
        <p:xfrm>
          <a:off x="2689412" y="2933083"/>
          <a:ext cx="9090212" cy="341757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038649"/>
                <a:gridCol w="1294255"/>
                <a:gridCol w="2012383"/>
                <a:gridCol w="2157430"/>
                <a:gridCol w="1293240"/>
                <a:gridCol w="1294255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1,2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1,3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2,1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1,3 →FIFO1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2,2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1,2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FIFO1 → Op3 1,1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2,3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1,3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1,1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i,1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(i-1),1</a:t>
                      </a:r>
                      <a:endParaRPr lang="sr-Latn-RS" sz="1300" kern="120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(i-1),1 →FIFO1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Op4 (i-2),1</a:t>
                      </a:r>
                      <a:endParaRPr lang="sr-Latn-RS" sz="1300" kern="120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i,2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(i-1),2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FIFO1 → Op3 (i-1),1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err="1" smtClean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Zakasni</a:t>
                      </a:r>
                      <a:r>
                        <a:rPr lang="sr-Latn-RS" sz="1300" kern="1200" dirty="0" smtClean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ti</a:t>
                      </a:r>
                      <a:r>
                        <a:rPr lang="en-US" sz="1300" kern="1200" dirty="0" smtClean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rezultat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i,3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(i-1),3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(i-1),1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solidFill>
                            <a:sysClr val="windowText" lastClr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ysClr val="windowText" lastClr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Op2 100,1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Op1 100,1 →FIFO1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</a:t>
                      </a:r>
                      <a:r>
                        <a:rPr lang="sr-Latn-R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 </a:t>
                      </a:r>
                      <a:r>
                        <a:rPr lang="en-U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99,1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Op2 100,2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FIFO1 → Op3 100,1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Zakasni</a:t>
                      </a:r>
                      <a:r>
                        <a:rPr lang="sr-Latn-R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ti</a:t>
                      </a:r>
                      <a:r>
                        <a:rPr lang="en-U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300" kern="1200" dirty="0" err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rezultat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Op2 100,3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Op3 100,1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300" kern="120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</a:t>
                      </a:r>
                      <a:r>
                        <a:rPr lang="sr-Latn-R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 </a:t>
                      </a:r>
                      <a:r>
                        <a:rPr lang="en-US" sz="13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100,1</a:t>
                      </a:r>
                      <a:endParaRPr lang="sr-Latn-RS" sz="1300" kern="1200" dirty="0"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7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 (3)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303" y="-107576"/>
            <a:ext cx="7799295" cy="6851275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Zatvoreni put SCC2 prilagođava se minimalnom trajanju od 3 ciklusa za iteraciju zakašnjavanjem rezultata operacije 4 za jedan ciklus.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softverske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posledica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udaljavanja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komponenti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povezanosti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sečenja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zatvorenog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SCC1, pa je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Predpetlja i postpetlja nisu mogle biti drugačije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želimo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povećamo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postpetlji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dozvoljeno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povećavanje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postpetlji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mogao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da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zadrži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Op1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još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 da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vezane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SCC2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zakasne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8482" y="63785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7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126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 (4)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B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komponenti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povezanosti</a:t>
            </a:r>
            <a:r>
              <a:rPr lang="sr-Latn-R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morao čuvati u registrima ili FIFO baferu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izme</a:t>
            </a:r>
            <a:r>
              <a:rPr lang="sr-Latn-R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SCC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stižu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trenucima</a:t>
            </a:r>
            <a:r>
              <a:rPr lang="sr-Latn-R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potrebno je zakasniti rezultat koji stiže dva ciklusa 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</a:p>
          <a:p>
            <a:pPr lvl="0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li je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mogla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nepoznatim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brojem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vreme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prevođenja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da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Op4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generiše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flag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iskakanje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svakog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predpetlji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moralo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ispitivati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li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iskače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predpetlje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flag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raspolaganju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Moralo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primeni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predikatsko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predikata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predpetlje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mimoilazećih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grana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iskakanje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praktično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206412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4523</TotalTime>
  <Words>748</Words>
  <Application>Microsoft Office PowerPoint</Application>
  <PresentationFormat>Widescreen</PresentationFormat>
  <Paragraphs>125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Corbel</vt:lpstr>
      <vt:lpstr>Courier New</vt:lpstr>
      <vt:lpstr>Times New Roman</vt:lpstr>
      <vt:lpstr>Wingdings 2</vt:lpstr>
      <vt:lpstr>Frame</vt:lpstr>
      <vt:lpstr>DoAcross petlja</vt:lpstr>
      <vt:lpstr>Zadatak</vt:lpstr>
      <vt:lpstr>Zadatak(2)</vt:lpstr>
      <vt:lpstr>Zadatak (3)</vt:lpstr>
      <vt:lpstr>Rešenje</vt:lpstr>
      <vt:lpstr>Rešenje (2)</vt:lpstr>
      <vt:lpstr>Rešenje (3)</vt:lpstr>
      <vt:lpstr>Rešenje (4)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395</cp:revision>
  <dcterms:created xsi:type="dcterms:W3CDTF">2017-02-18T18:46:09Z</dcterms:created>
  <dcterms:modified xsi:type="dcterms:W3CDTF">2017-04-23T10:47:34Z</dcterms:modified>
</cp:coreProperties>
</file>