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Први део" id="{5D954B3C-457F-46AF-A51F-1B2FB5E27E68}">
          <p14:sldIdLst>
            <p14:sldId id="256"/>
            <p14:sldId id="257"/>
            <p14:sldId id="258"/>
            <p14:sldId id="259"/>
          </p14:sldIdLst>
        </p14:section>
        <p14:section name="Други део" id="{A836DC56-EBC5-49BF-A5B0-B7E762351E40}">
          <p14:sldIdLst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" initials="A" lastIdx="1" clrIdx="0">
    <p:extLst>
      <p:ext uri="{19B8F6BF-5375-455C-9EA6-DF929625EA0E}">
        <p15:presenceInfo xmlns:p15="http://schemas.microsoft.com/office/powerpoint/2012/main" userId="Adri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Prodaja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BE0-482B-9F69-5A43D8860E7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BE0-482B-9F69-5A43D8860E7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BE0-482B-9F69-5A43D8860E7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BE0-482B-9F69-5A43D8860E7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BE0-482B-9F69-5A43D8860E7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7BE0-482B-9F69-5A43D8860E7C}"/>
              </c:ext>
            </c:extLst>
          </c:dPt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40</c:v>
                </c:pt>
                <c:pt idx="1">
                  <c:v>20</c:v>
                </c:pt>
                <c:pt idx="2">
                  <c:v>10</c:v>
                </c:pt>
                <c:pt idx="3">
                  <c:v>5</c:v>
                </c:pt>
                <c:pt idx="4">
                  <c:v>2.5</c:v>
                </c:pt>
                <c:pt idx="5">
                  <c:v>1.25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352-43A9-A53A-4A4F527129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1-04T19:55:22.743" idx="1">
    <p:pos x="10" y="10"/>
    <p:text>Ово је коментар</p:text>
    <p:extLst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537099-F421-4CB9-B6E1-DD546590D44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0FBDC8-1B8B-4CBF-9218-82E108435603}">
      <dgm:prSet phldrT="[Text]"/>
      <dgm:spPr/>
      <dgm:t>
        <a:bodyPr/>
        <a:lstStyle/>
        <a:p>
          <a:r>
            <a:rPr lang="sr-Cyrl-RS" dirty="0"/>
            <a:t>А</a:t>
          </a:r>
          <a:endParaRPr lang="en-US" dirty="0"/>
        </a:p>
      </dgm:t>
    </dgm:pt>
    <dgm:pt modelId="{03432E97-7EED-46AD-82AC-2951D37324CB}" type="parTrans" cxnId="{5AFA101A-CC94-4648-B7E0-36BA3FB88467}">
      <dgm:prSet/>
      <dgm:spPr/>
      <dgm:t>
        <a:bodyPr/>
        <a:lstStyle/>
        <a:p>
          <a:endParaRPr lang="en-US"/>
        </a:p>
      </dgm:t>
    </dgm:pt>
    <dgm:pt modelId="{B3CD6E8E-F8F6-43C2-A067-25FB594E33C6}" type="sibTrans" cxnId="{5AFA101A-CC94-4648-B7E0-36BA3FB88467}">
      <dgm:prSet/>
      <dgm:spPr/>
      <dgm:t>
        <a:bodyPr/>
        <a:lstStyle/>
        <a:p>
          <a:endParaRPr lang="en-US"/>
        </a:p>
      </dgm:t>
    </dgm:pt>
    <dgm:pt modelId="{A930CE4B-C4A5-420A-BA92-4407A889F561}">
      <dgm:prSet phldrT="[Text]"/>
      <dgm:spPr/>
      <dgm:t>
        <a:bodyPr/>
        <a:lstStyle/>
        <a:p>
          <a:r>
            <a:rPr lang="sr-Latn-RS" dirty="0"/>
            <a:t>C</a:t>
          </a:r>
          <a:endParaRPr lang="en-US" dirty="0"/>
        </a:p>
      </dgm:t>
    </dgm:pt>
    <dgm:pt modelId="{1926B92C-C8F9-4A8C-B046-589708E26463}" type="parTrans" cxnId="{B5F1CCE4-6E94-47F7-BA55-D3ED50E216EE}">
      <dgm:prSet/>
      <dgm:spPr/>
      <dgm:t>
        <a:bodyPr/>
        <a:lstStyle/>
        <a:p>
          <a:endParaRPr lang="en-US"/>
        </a:p>
      </dgm:t>
    </dgm:pt>
    <dgm:pt modelId="{5941C9CE-BB58-42EB-B7FA-6AE881CA0BA2}" type="sibTrans" cxnId="{B5F1CCE4-6E94-47F7-BA55-D3ED50E216EE}">
      <dgm:prSet/>
      <dgm:spPr/>
      <dgm:t>
        <a:bodyPr/>
        <a:lstStyle/>
        <a:p>
          <a:endParaRPr lang="en-US"/>
        </a:p>
      </dgm:t>
    </dgm:pt>
    <dgm:pt modelId="{53F94FB9-D5AA-4B11-8B30-A0BC995CA5DA}">
      <dgm:prSet phldrT="[Text]"/>
      <dgm:spPr/>
      <dgm:t>
        <a:bodyPr/>
        <a:lstStyle/>
        <a:p>
          <a:r>
            <a:rPr lang="sr-Latn-RS" dirty="0"/>
            <a:t>D</a:t>
          </a:r>
          <a:endParaRPr lang="en-US" dirty="0"/>
        </a:p>
      </dgm:t>
    </dgm:pt>
    <dgm:pt modelId="{5F66C1E3-9140-4777-A14B-02BCCFB9A1C2}" type="parTrans" cxnId="{816223CE-5F52-4239-B9F4-2AE4DFA37136}">
      <dgm:prSet/>
      <dgm:spPr/>
      <dgm:t>
        <a:bodyPr/>
        <a:lstStyle/>
        <a:p>
          <a:endParaRPr lang="en-US"/>
        </a:p>
      </dgm:t>
    </dgm:pt>
    <dgm:pt modelId="{DE142D55-8F56-42C1-8549-6DA460C131E3}" type="sibTrans" cxnId="{816223CE-5F52-4239-B9F4-2AE4DFA37136}">
      <dgm:prSet/>
      <dgm:spPr/>
      <dgm:t>
        <a:bodyPr/>
        <a:lstStyle/>
        <a:p>
          <a:endParaRPr lang="en-US"/>
        </a:p>
      </dgm:t>
    </dgm:pt>
    <dgm:pt modelId="{98594222-F41B-4769-BBAB-1627B9201BEB}">
      <dgm:prSet phldrT="[Text]"/>
      <dgm:spPr/>
      <dgm:t>
        <a:bodyPr/>
        <a:lstStyle/>
        <a:p>
          <a:r>
            <a:rPr lang="sr-Cyrl-RS" dirty="0"/>
            <a:t>Е</a:t>
          </a:r>
          <a:endParaRPr lang="en-US" dirty="0"/>
        </a:p>
      </dgm:t>
    </dgm:pt>
    <dgm:pt modelId="{8024571E-63FE-4E66-8904-B4F5FF4F8DF6}" type="parTrans" cxnId="{065A34B2-5B56-4828-BAD5-051F6D3DB3D3}">
      <dgm:prSet/>
      <dgm:spPr/>
      <dgm:t>
        <a:bodyPr/>
        <a:lstStyle/>
        <a:p>
          <a:endParaRPr lang="en-US"/>
        </a:p>
      </dgm:t>
    </dgm:pt>
    <dgm:pt modelId="{77F51FE4-4E1C-47C8-ACDD-D319F1AD2B5A}" type="sibTrans" cxnId="{065A34B2-5B56-4828-BAD5-051F6D3DB3D3}">
      <dgm:prSet/>
      <dgm:spPr/>
      <dgm:t>
        <a:bodyPr/>
        <a:lstStyle/>
        <a:p>
          <a:endParaRPr lang="en-US"/>
        </a:p>
      </dgm:t>
    </dgm:pt>
    <dgm:pt modelId="{05E5A8E0-FFB5-4FF4-A0F4-F0CDC2AD2F35}">
      <dgm:prSet phldrT="[Text]"/>
      <dgm:spPr/>
      <dgm:t>
        <a:bodyPr/>
        <a:lstStyle/>
        <a:p>
          <a:r>
            <a:rPr lang="sr-Latn-RS" dirty="0"/>
            <a:t>F</a:t>
          </a:r>
          <a:endParaRPr lang="en-US" dirty="0"/>
        </a:p>
      </dgm:t>
    </dgm:pt>
    <dgm:pt modelId="{F8F2407F-F780-4F58-A667-D461CBA4278F}" type="parTrans" cxnId="{FEB6BB91-D33F-43D6-9A90-615400F3E3E5}">
      <dgm:prSet/>
      <dgm:spPr/>
      <dgm:t>
        <a:bodyPr/>
        <a:lstStyle/>
        <a:p>
          <a:endParaRPr lang="en-US"/>
        </a:p>
      </dgm:t>
    </dgm:pt>
    <dgm:pt modelId="{CB468CA0-7299-4645-85A4-5D618BCC2927}" type="sibTrans" cxnId="{FEB6BB91-D33F-43D6-9A90-615400F3E3E5}">
      <dgm:prSet/>
      <dgm:spPr/>
      <dgm:t>
        <a:bodyPr/>
        <a:lstStyle/>
        <a:p>
          <a:endParaRPr lang="en-US"/>
        </a:p>
      </dgm:t>
    </dgm:pt>
    <dgm:pt modelId="{F701DFE5-9E12-4021-AF08-840F643866C3}">
      <dgm:prSet phldrT="[Text]"/>
      <dgm:spPr/>
      <dgm:t>
        <a:bodyPr/>
        <a:lstStyle/>
        <a:p>
          <a:r>
            <a:rPr lang="sr-Latn-RS" dirty="0"/>
            <a:t>B</a:t>
          </a:r>
          <a:endParaRPr lang="en-US" dirty="0"/>
        </a:p>
      </dgm:t>
    </dgm:pt>
    <dgm:pt modelId="{5B92C7A5-1479-4D48-A7A0-4720BE17630B}" type="parTrans" cxnId="{1A741EC2-8F77-414E-8EF6-226A41D7D7E5}">
      <dgm:prSet/>
      <dgm:spPr/>
      <dgm:t>
        <a:bodyPr/>
        <a:lstStyle/>
        <a:p>
          <a:endParaRPr lang="en-US"/>
        </a:p>
      </dgm:t>
    </dgm:pt>
    <dgm:pt modelId="{8E4C0C29-C253-4591-886B-B4C10DD2AF3D}" type="sibTrans" cxnId="{1A741EC2-8F77-414E-8EF6-226A41D7D7E5}">
      <dgm:prSet/>
      <dgm:spPr/>
      <dgm:t>
        <a:bodyPr/>
        <a:lstStyle/>
        <a:p>
          <a:endParaRPr lang="en-US"/>
        </a:p>
      </dgm:t>
    </dgm:pt>
    <dgm:pt modelId="{BCF6A00B-4568-4214-99E5-034BF1564F4B}" type="pres">
      <dgm:prSet presAssocID="{53537099-F421-4CB9-B6E1-DD546590D44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23EA73F-C8C3-495A-95DD-E737E6B754D6}" type="pres">
      <dgm:prSet presAssocID="{5C0FBDC8-1B8B-4CBF-9218-82E10843560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C17384-CA2A-4C3F-9DA5-644C1E6582A2}" type="pres">
      <dgm:prSet presAssocID="{B3CD6E8E-F8F6-43C2-A067-25FB594E33C6}" presName="sibTrans" presStyleLbl="sibTrans2D1" presStyleIdx="0" presStyleCnt="6"/>
      <dgm:spPr/>
      <dgm:t>
        <a:bodyPr/>
        <a:lstStyle/>
        <a:p>
          <a:endParaRPr lang="en-US"/>
        </a:p>
      </dgm:t>
    </dgm:pt>
    <dgm:pt modelId="{D8DA630A-4A87-416B-B1CF-1B609B68B506}" type="pres">
      <dgm:prSet presAssocID="{B3CD6E8E-F8F6-43C2-A067-25FB594E33C6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59A673BE-6643-410D-896F-3D0F82A48C47}" type="pres">
      <dgm:prSet presAssocID="{F701DFE5-9E12-4021-AF08-840F643866C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32ABCF-A757-4B5B-B92E-E922221517D5}" type="pres">
      <dgm:prSet presAssocID="{8E4C0C29-C253-4591-886B-B4C10DD2AF3D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081F0D0-67A6-4370-B0B4-B5114DA87D64}" type="pres">
      <dgm:prSet presAssocID="{8E4C0C29-C253-4591-886B-B4C10DD2AF3D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9DD6D6EA-B8FC-48AD-9DCD-D51B304A923B}" type="pres">
      <dgm:prSet presAssocID="{A930CE4B-C4A5-420A-BA92-4407A889F56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A0DEAC-59C8-47D1-873A-6293A8B7E101}" type="pres">
      <dgm:prSet presAssocID="{5941C9CE-BB58-42EB-B7FA-6AE881CA0BA2}" presName="sibTrans" presStyleLbl="sibTrans2D1" presStyleIdx="2" presStyleCnt="6"/>
      <dgm:spPr/>
      <dgm:t>
        <a:bodyPr/>
        <a:lstStyle/>
        <a:p>
          <a:endParaRPr lang="en-US"/>
        </a:p>
      </dgm:t>
    </dgm:pt>
    <dgm:pt modelId="{8ED025E7-548C-45C6-A1B9-F7F23C615EF1}" type="pres">
      <dgm:prSet presAssocID="{5941C9CE-BB58-42EB-B7FA-6AE881CA0BA2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F3946A4F-FB8A-4C8B-9550-55A060EBC2F3}" type="pres">
      <dgm:prSet presAssocID="{53F94FB9-D5AA-4B11-8B30-A0BC995CA5D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4822C3-5FFC-45B8-A7B0-3AEC008B8A07}" type="pres">
      <dgm:prSet presAssocID="{DE142D55-8F56-42C1-8549-6DA460C131E3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B11CD4-D89B-451F-9527-7F54F5B345D3}" type="pres">
      <dgm:prSet presAssocID="{DE142D55-8F56-42C1-8549-6DA460C131E3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176EBA23-A0B6-4136-8FD3-0A3C48AA6C5B}" type="pres">
      <dgm:prSet presAssocID="{98594222-F41B-4769-BBAB-1627B9201BE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66C9D9-8A5B-4F07-B736-9A15C12AAA00}" type="pres">
      <dgm:prSet presAssocID="{77F51FE4-4E1C-47C8-ACDD-D319F1AD2B5A}" presName="sibTrans" presStyleLbl="sibTrans2D1" presStyleIdx="4" presStyleCnt="6"/>
      <dgm:spPr/>
      <dgm:t>
        <a:bodyPr/>
        <a:lstStyle/>
        <a:p>
          <a:endParaRPr lang="en-US"/>
        </a:p>
      </dgm:t>
    </dgm:pt>
    <dgm:pt modelId="{27BAE609-A5FB-44F8-8E2A-E1B57E5805B9}" type="pres">
      <dgm:prSet presAssocID="{77F51FE4-4E1C-47C8-ACDD-D319F1AD2B5A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682B3FEA-4F81-4400-8CEF-360F4BCEC426}" type="pres">
      <dgm:prSet presAssocID="{05E5A8E0-FFB5-4FF4-A0F4-F0CDC2AD2F3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C16F1E-2A07-4BC7-BD78-F0E258098FD6}" type="pres">
      <dgm:prSet presAssocID="{CB468CA0-7299-4645-85A4-5D618BCC2927}" presName="sibTrans" presStyleLbl="sibTrans2D1" presStyleIdx="5" presStyleCnt="6"/>
      <dgm:spPr/>
      <dgm:t>
        <a:bodyPr/>
        <a:lstStyle/>
        <a:p>
          <a:endParaRPr lang="en-US"/>
        </a:p>
      </dgm:t>
    </dgm:pt>
    <dgm:pt modelId="{D31603AE-E7FE-46D5-96E8-29AD67CC8A43}" type="pres">
      <dgm:prSet presAssocID="{CB468CA0-7299-4645-85A4-5D618BCC2927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1A741EC2-8F77-414E-8EF6-226A41D7D7E5}" srcId="{53537099-F421-4CB9-B6E1-DD546590D444}" destId="{F701DFE5-9E12-4021-AF08-840F643866C3}" srcOrd="1" destOrd="0" parTransId="{5B92C7A5-1479-4D48-A7A0-4720BE17630B}" sibTransId="{8E4C0C29-C253-4591-886B-B4C10DD2AF3D}"/>
    <dgm:cxn modelId="{9F3CEE24-BD96-4C6B-9D4A-EDA0EEFC8A03}" type="presOf" srcId="{CB468CA0-7299-4645-85A4-5D618BCC2927}" destId="{D31603AE-E7FE-46D5-96E8-29AD67CC8A43}" srcOrd="1" destOrd="0" presId="urn:microsoft.com/office/officeart/2005/8/layout/cycle2"/>
    <dgm:cxn modelId="{5AFA101A-CC94-4648-B7E0-36BA3FB88467}" srcId="{53537099-F421-4CB9-B6E1-DD546590D444}" destId="{5C0FBDC8-1B8B-4CBF-9218-82E108435603}" srcOrd="0" destOrd="0" parTransId="{03432E97-7EED-46AD-82AC-2951D37324CB}" sibTransId="{B3CD6E8E-F8F6-43C2-A067-25FB594E33C6}"/>
    <dgm:cxn modelId="{4345D87F-145B-44B2-A918-4F917C783CFC}" type="presOf" srcId="{B3CD6E8E-F8F6-43C2-A067-25FB594E33C6}" destId="{D8DA630A-4A87-416B-B1CF-1B609B68B506}" srcOrd="1" destOrd="0" presId="urn:microsoft.com/office/officeart/2005/8/layout/cycle2"/>
    <dgm:cxn modelId="{B76D0743-F44D-4350-814B-0B2FAF44B307}" type="presOf" srcId="{98594222-F41B-4769-BBAB-1627B9201BEB}" destId="{176EBA23-A0B6-4136-8FD3-0A3C48AA6C5B}" srcOrd="0" destOrd="0" presId="urn:microsoft.com/office/officeart/2005/8/layout/cycle2"/>
    <dgm:cxn modelId="{705E6C1F-38FC-40A4-9730-4FF3EE54C87E}" type="presOf" srcId="{5C0FBDC8-1B8B-4CBF-9218-82E108435603}" destId="{E23EA73F-C8C3-495A-95DD-E737E6B754D6}" srcOrd="0" destOrd="0" presId="urn:microsoft.com/office/officeart/2005/8/layout/cycle2"/>
    <dgm:cxn modelId="{CC05B399-3ECD-4DBA-A881-DF229F033BE0}" type="presOf" srcId="{8E4C0C29-C253-4591-886B-B4C10DD2AF3D}" destId="{9081F0D0-67A6-4370-B0B4-B5114DA87D64}" srcOrd="1" destOrd="0" presId="urn:microsoft.com/office/officeart/2005/8/layout/cycle2"/>
    <dgm:cxn modelId="{52CF142B-2423-4268-9225-A243EA244C33}" type="presOf" srcId="{DE142D55-8F56-42C1-8549-6DA460C131E3}" destId="{1CB11CD4-D89B-451F-9527-7F54F5B345D3}" srcOrd="1" destOrd="0" presId="urn:microsoft.com/office/officeart/2005/8/layout/cycle2"/>
    <dgm:cxn modelId="{FEB6BB91-D33F-43D6-9A90-615400F3E3E5}" srcId="{53537099-F421-4CB9-B6E1-DD546590D444}" destId="{05E5A8E0-FFB5-4FF4-A0F4-F0CDC2AD2F35}" srcOrd="5" destOrd="0" parTransId="{F8F2407F-F780-4F58-A667-D461CBA4278F}" sibTransId="{CB468CA0-7299-4645-85A4-5D618BCC2927}"/>
    <dgm:cxn modelId="{E70A40FF-F2F4-4BA9-98EB-CF11065BD607}" type="presOf" srcId="{A930CE4B-C4A5-420A-BA92-4407A889F561}" destId="{9DD6D6EA-B8FC-48AD-9DCD-D51B304A923B}" srcOrd="0" destOrd="0" presId="urn:microsoft.com/office/officeart/2005/8/layout/cycle2"/>
    <dgm:cxn modelId="{BE7EB3B8-D05D-4CCD-8DA5-787975D02AD3}" type="presOf" srcId="{DE142D55-8F56-42C1-8549-6DA460C131E3}" destId="{854822C3-5FFC-45B8-A7B0-3AEC008B8A07}" srcOrd="0" destOrd="0" presId="urn:microsoft.com/office/officeart/2005/8/layout/cycle2"/>
    <dgm:cxn modelId="{03EE4A10-5ED0-401D-8C21-C4A6F2CBC21F}" type="presOf" srcId="{53537099-F421-4CB9-B6E1-DD546590D444}" destId="{BCF6A00B-4568-4214-99E5-034BF1564F4B}" srcOrd="0" destOrd="0" presId="urn:microsoft.com/office/officeart/2005/8/layout/cycle2"/>
    <dgm:cxn modelId="{816223CE-5F52-4239-B9F4-2AE4DFA37136}" srcId="{53537099-F421-4CB9-B6E1-DD546590D444}" destId="{53F94FB9-D5AA-4B11-8B30-A0BC995CA5DA}" srcOrd="3" destOrd="0" parTransId="{5F66C1E3-9140-4777-A14B-02BCCFB9A1C2}" sibTransId="{DE142D55-8F56-42C1-8549-6DA460C131E3}"/>
    <dgm:cxn modelId="{0EFD7F2A-71A7-45B0-BB95-201296B2A279}" type="presOf" srcId="{53F94FB9-D5AA-4B11-8B30-A0BC995CA5DA}" destId="{F3946A4F-FB8A-4C8B-9550-55A060EBC2F3}" srcOrd="0" destOrd="0" presId="urn:microsoft.com/office/officeart/2005/8/layout/cycle2"/>
    <dgm:cxn modelId="{5855F538-F4A4-4A3D-8A0B-F3FB1CF43BA0}" type="presOf" srcId="{05E5A8E0-FFB5-4FF4-A0F4-F0CDC2AD2F35}" destId="{682B3FEA-4F81-4400-8CEF-360F4BCEC426}" srcOrd="0" destOrd="0" presId="urn:microsoft.com/office/officeart/2005/8/layout/cycle2"/>
    <dgm:cxn modelId="{065A34B2-5B56-4828-BAD5-051F6D3DB3D3}" srcId="{53537099-F421-4CB9-B6E1-DD546590D444}" destId="{98594222-F41B-4769-BBAB-1627B9201BEB}" srcOrd="4" destOrd="0" parTransId="{8024571E-63FE-4E66-8904-B4F5FF4F8DF6}" sibTransId="{77F51FE4-4E1C-47C8-ACDD-D319F1AD2B5A}"/>
    <dgm:cxn modelId="{4295974C-8033-48DA-98A2-DF83F54F8C21}" type="presOf" srcId="{5941C9CE-BB58-42EB-B7FA-6AE881CA0BA2}" destId="{8ED025E7-548C-45C6-A1B9-F7F23C615EF1}" srcOrd="1" destOrd="0" presId="urn:microsoft.com/office/officeart/2005/8/layout/cycle2"/>
    <dgm:cxn modelId="{5F1D13F4-A9EF-44AE-84B9-A010E250D18C}" type="presOf" srcId="{77F51FE4-4E1C-47C8-ACDD-D319F1AD2B5A}" destId="{27BAE609-A5FB-44F8-8E2A-E1B57E5805B9}" srcOrd="1" destOrd="0" presId="urn:microsoft.com/office/officeart/2005/8/layout/cycle2"/>
    <dgm:cxn modelId="{AF1F9E82-9165-4F8F-A7E6-5A843F3E05F4}" type="presOf" srcId="{5941C9CE-BB58-42EB-B7FA-6AE881CA0BA2}" destId="{54A0DEAC-59C8-47D1-873A-6293A8B7E101}" srcOrd="0" destOrd="0" presId="urn:microsoft.com/office/officeart/2005/8/layout/cycle2"/>
    <dgm:cxn modelId="{B5F1CCE4-6E94-47F7-BA55-D3ED50E216EE}" srcId="{53537099-F421-4CB9-B6E1-DD546590D444}" destId="{A930CE4B-C4A5-420A-BA92-4407A889F561}" srcOrd="2" destOrd="0" parTransId="{1926B92C-C8F9-4A8C-B046-589708E26463}" sibTransId="{5941C9CE-BB58-42EB-B7FA-6AE881CA0BA2}"/>
    <dgm:cxn modelId="{D1824580-81C7-4C1B-87BE-77CE60184716}" type="presOf" srcId="{CB468CA0-7299-4645-85A4-5D618BCC2927}" destId="{B5C16F1E-2A07-4BC7-BD78-F0E258098FD6}" srcOrd="0" destOrd="0" presId="urn:microsoft.com/office/officeart/2005/8/layout/cycle2"/>
    <dgm:cxn modelId="{92D2C29C-064B-4494-A18A-403885C8BEEF}" type="presOf" srcId="{F701DFE5-9E12-4021-AF08-840F643866C3}" destId="{59A673BE-6643-410D-896F-3D0F82A48C47}" srcOrd="0" destOrd="0" presId="urn:microsoft.com/office/officeart/2005/8/layout/cycle2"/>
    <dgm:cxn modelId="{E3DEF1DB-7B9E-4FD8-AF20-1D9AE156F9DD}" type="presOf" srcId="{B3CD6E8E-F8F6-43C2-A067-25FB594E33C6}" destId="{07C17384-CA2A-4C3F-9DA5-644C1E6582A2}" srcOrd="0" destOrd="0" presId="urn:microsoft.com/office/officeart/2005/8/layout/cycle2"/>
    <dgm:cxn modelId="{451CE21F-13FB-4736-8C1B-FFE28404540F}" type="presOf" srcId="{77F51FE4-4E1C-47C8-ACDD-D319F1AD2B5A}" destId="{D366C9D9-8A5B-4F07-B736-9A15C12AAA00}" srcOrd="0" destOrd="0" presId="urn:microsoft.com/office/officeart/2005/8/layout/cycle2"/>
    <dgm:cxn modelId="{C822CF7F-63FA-4223-A762-CC5326ABDF29}" type="presOf" srcId="{8E4C0C29-C253-4591-886B-B4C10DD2AF3D}" destId="{2F32ABCF-A757-4B5B-B92E-E922221517D5}" srcOrd="0" destOrd="0" presId="urn:microsoft.com/office/officeart/2005/8/layout/cycle2"/>
    <dgm:cxn modelId="{CE1468FD-65A7-47CE-8D26-9F3034D40FD4}" type="presParOf" srcId="{BCF6A00B-4568-4214-99E5-034BF1564F4B}" destId="{E23EA73F-C8C3-495A-95DD-E737E6B754D6}" srcOrd="0" destOrd="0" presId="urn:microsoft.com/office/officeart/2005/8/layout/cycle2"/>
    <dgm:cxn modelId="{BAE195CF-025D-43C1-9D1A-BF60DDD8DBF9}" type="presParOf" srcId="{BCF6A00B-4568-4214-99E5-034BF1564F4B}" destId="{07C17384-CA2A-4C3F-9DA5-644C1E6582A2}" srcOrd="1" destOrd="0" presId="urn:microsoft.com/office/officeart/2005/8/layout/cycle2"/>
    <dgm:cxn modelId="{6712D568-861F-4C0D-A678-4DB79CC6F2E5}" type="presParOf" srcId="{07C17384-CA2A-4C3F-9DA5-644C1E6582A2}" destId="{D8DA630A-4A87-416B-B1CF-1B609B68B506}" srcOrd="0" destOrd="0" presId="urn:microsoft.com/office/officeart/2005/8/layout/cycle2"/>
    <dgm:cxn modelId="{CADDB1ED-BC95-4B4F-AC9A-E9064D00623E}" type="presParOf" srcId="{BCF6A00B-4568-4214-99E5-034BF1564F4B}" destId="{59A673BE-6643-410D-896F-3D0F82A48C47}" srcOrd="2" destOrd="0" presId="urn:microsoft.com/office/officeart/2005/8/layout/cycle2"/>
    <dgm:cxn modelId="{AD878317-52CE-43AE-87CD-5F64DFDD375D}" type="presParOf" srcId="{BCF6A00B-4568-4214-99E5-034BF1564F4B}" destId="{2F32ABCF-A757-4B5B-B92E-E922221517D5}" srcOrd="3" destOrd="0" presId="urn:microsoft.com/office/officeart/2005/8/layout/cycle2"/>
    <dgm:cxn modelId="{98AF35F7-6559-4AB5-8BA5-3F7851D54E38}" type="presParOf" srcId="{2F32ABCF-A757-4B5B-B92E-E922221517D5}" destId="{9081F0D0-67A6-4370-B0B4-B5114DA87D64}" srcOrd="0" destOrd="0" presId="urn:microsoft.com/office/officeart/2005/8/layout/cycle2"/>
    <dgm:cxn modelId="{5CA8EF57-2091-4609-8468-333D27E24620}" type="presParOf" srcId="{BCF6A00B-4568-4214-99E5-034BF1564F4B}" destId="{9DD6D6EA-B8FC-48AD-9DCD-D51B304A923B}" srcOrd="4" destOrd="0" presId="urn:microsoft.com/office/officeart/2005/8/layout/cycle2"/>
    <dgm:cxn modelId="{98780E7A-6F4D-4489-879A-268BE65418AF}" type="presParOf" srcId="{BCF6A00B-4568-4214-99E5-034BF1564F4B}" destId="{54A0DEAC-59C8-47D1-873A-6293A8B7E101}" srcOrd="5" destOrd="0" presId="urn:microsoft.com/office/officeart/2005/8/layout/cycle2"/>
    <dgm:cxn modelId="{BE073EA9-8C2D-4E8E-9A1E-97EAE3C80176}" type="presParOf" srcId="{54A0DEAC-59C8-47D1-873A-6293A8B7E101}" destId="{8ED025E7-548C-45C6-A1B9-F7F23C615EF1}" srcOrd="0" destOrd="0" presId="urn:microsoft.com/office/officeart/2005/8/layout/cycle2"/>
    <dgm:cxn modelId="{50B2F2D4-C3D6-4B17-AB56-69635557E387}" type="presParOf" srcId="{BCF6A00B-4568-4214-99E5-034BF1564F4B}" destId="{F3946A4F-FB8A-4C8B-9550-55A060EBC2F3}" srcOrd="6" destOrd="0" presId="urn:microsoft.com/office/officeart/2005/8/layout/cycle2"/>
    <dgm:cxn modelId="{419D79DB-7F23-4222-8684-D6A0D6079215}" type="presParOf" srcId="{BCF6A00B-4568-4214-99E5-034BF1564F4B}" destId="{854822C3-5FFC-45B8-A7B0-3AEC008B8A07}" srcOrd="7" destOrd="0" presId="urn:microsoft.com/office/officeart/2005/8/layout/cycle2"/>
    <dgm:cxn modelId="{6F422A91-5207-4B41-AA89-D3388181401A}" type="presParOf" srcId="{854822C3-5FFC-45B8-A7B0-3AEC008B8A07}" destId="{1CB11CD4-D89B-451F-9527-7F54F5B345D3}" srcOrd="0" destOrd="0" presId="urn:microsoft.com/office/officeart/2005/8/layout/cycle2"/>
    <dgm:cxn modelId="{50396FBC-A4A2-40F6-BC8A-6497B60BD4F2}" type="presParOf" srcId="{BCF6A00B-4568-4214-99E5-034BF1564F4B}" destId="{176EBA23-A0B6-4136-8FD3-0A3C48AA6C5B}" srcOrd="8" destOrd="0" presId="urn:microsoft.com/office/officeart/2005/8/layout/cycle2"/>
    <dgm:cxn modelId="{B22F23FF-C94E-46CA-8403-42AEDFC30BE4}" type="presParOf" srcId="{BCF6A00B-4568-4214-99E5-034BF1564F4B}" destId="{D366C9D9-8A5B-4F07-B736-9A15C12AAA00}" srcOrd="9" destOrd="0" presId="urn:microsoft.com/office/officeart/2005/8/layout/cycle2"/>
    <dgm:cxn modelId="{6093FF2B-C9FD-43CD-B973-0E35FF9941B6}" type="presParOf" srcId="{D366C9D9-8A5B-4F07-B736-9A15C12AAA00}" destId="{27BAE609-A5FB-44F8-8E2A-E1B57E5805B9}" srcOrd="0" destOrd="0" presId="urn:microsoft.com/office/officeart/2005/8/layout/cycle2"/>
    <dgm:cxn modelId="{76D82B10-2205-4537-87F8-14DAF58EF084}" type="presParOf" srcId="{BCF6A00B-4568-4214-99E5-034BF1564F4B}" destId="{682B3FEA-4F81-4400-8CEF-360F4BCEC426}" srcOrd="10" destOrd="0" presId="urn:microsoft.com/office/officeart/2005/8/layout/cycle2"/>
    <dgm:cxn modelId="{FBDF65A8-63E4-488A-A555-2D4C3722BBC1}" type="presParOf" srcId="{BCF6A00B-4568-4214-99E5-034BF1564F4B}" destId="{B5C16F1E-2A07-4BC7-BD78-F0E258098FD6}" srcOrd="11" destOrd="0" presId="urn:microsoft.com/office/officeart/2005/8/layout/cycle2"/>
    <dgm:cxn modelId="{D04A1789-7B9D-4FE2-B32F-1EBD648A13CC}" type="presParOf" srcId="{B5C16F1E-2A07-4BC7-BD78-F0E258098FD6}" destId="{D31603AE-E7FE-46D5-96E8-29AD67CC8A4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3EA73F-C8C3-495A-95DD-E737E6B754D6}">
      <dsp:nvSpPr>
        <dsp:cNvPr id="0" name=""/>
        <dsp:cNvSpPr/>
      </dsp:nvSpPr>
      <dsp:spPr>
        <a:xfrm>
          <a:off x="2084394" y="1748"/>
          <a:ext cx="994609" cy="9946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4200" kern="1200" dirty="0"/>
            <a:t>А</a:t>
          </a:r>
          <a:endParaRPr lang="en-US" sz="4200" kern="1200" dirty="0"/>
        </a:p>
      </dsp:txBody>
      <dsp:txXfrm>
        <a:off x="2230051" y="147405"/>
        <a:ext cx="703295" cy="703295"/>
      </dsp:txXfrm>
    </dsp:sp>
    <dsp:sp modelId="{07C17384-CA2A-4C3F-9DA5-644C1E6582A2}">
      <dsp:nvSpPr>
        <dsp:cNvPr id="0" name=""/>
        <dsp:cNvSpPr/>
      </dsp:nvSpPr>
      <dsp:spPr>
        <a:xfrm rot="1800000">
          <a:off x="3089677" y="700784"/>
          <a:ext cx="264277" cy="3356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094988" y="748099"/>
        <a:ext cx="184994" cy="201408"/>
      </dsp:txXfrm>
    </dsp:sp>
    <dsp:sp modelId="{59A673BE-6643-410D-896F-3D0F82A48C47}">
      <dsp:nvSpPr>
        <dsp:cNvPr id="0" name=""/>
        <dsp:cNvSpPr/>
      </dsp:nvSpPr>
      <dsp:spPr>
        <a:xfrm>
          <a:off x="3377582" y="748371"/>
          <a:ext cx="994609" cy="9946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4200" kern="1200" dirty="0"/>
            <a:t>B</a:t>
          </a:r>
          <a:endParaRPr lang="en-US" sz="4200" kern="1200" dirty="0"/>
        </a:p>
      </dsp:txBody>
      <dsp:txXfrm>
        <a:off x="3523239" y="894028"/>
        <a:ext cx="703295" cy="703295"/>
      </dsp:txXfrm>
    </dsp:sp>
    <dsp:sp modelId="{2F32ABCF-A757-4B5B-B92E-E922221517D5}">
      <dsp:nvSpPr>
        <dsp:cNvPr id="0" name=""/>
        <dsp:cNvSpPr/>
      </dsp:nvSpPr>
      <dsp:spPr>
        <a:xfrm rot="5400000">
          <a:off x="3742749" y="1816979"/>
          <a:ext cx="264277" cy="3356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782391" y="1844474"/>
        <a:ext cx="184994" cy="201408"/>
      </dsp:txXfrm>
    </dsp:sp>
    <dsp:sp modelId="{9DD6D6EA-B8FC-48AD-9DCD-D51B304A923B}">
      <dsp:nvSpPr>
        <dsp:cNvPr id="0" name=""/>
        <dsp:cNvSpPr/>
      </dsp:nvSpPr>
      <dsp:spPr>
        <a:xfrm>
          <a:off x="3377582" y="2241616"/>
          <a:ext cx="994609" cy="9946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4200" kern="1200" dirty="0"/>
            <a:t>C</a:t>
          </a:r>
          <a:endParaRPr lang="en-US" sz="4200" kern="1200" dirty="0"/>
        </a:p>
      </dsp:txBody>
      <dsp:txXfrm>
        <a:off x="3523239" y="2387273"/>
        <a:ext cx="703295" cy="703295"/>
      </dsp:txXfrm>
    </dsp:sp>
    <dsp:sp modelId="{54A0DEAC-59C8-47D1-873A-6293A8B7E101}">
      <dsp:nvSpPr>
        <dsp:cNvPr id="0" name=""/>
        <dsp:cNvSpPr/>
      </dsp:nvSpPr>
      <dsp:spPr>
        <a:xfrm rot="9000000">
          <a:off x="3102632" y="2940653"/>
          <a:ext cx="264277" cy="3356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3176604" y="2987968"/>
        <a:ext cx="184994" cy="201408"/>
      </dsp:txXfrm>
    </dsp:sp>
    <dsp:sp modelId="{F3946A4F-FB8A-4C8B-9550-55A060EBC2F3}">
      <dsp:nvSpPr>
        <dsp:cNvPr id="0" name=""/>
        <dsp:cNvSpPr/>
      </dsp:nvSpPr>
      <dsp:spPr>
        <a:xfrm>
          <a:off x="2084394" y="2988239"/>
          <a:ext cx="994609" cy="9946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4200" kern="1200" dirty="0"/>
            <a:t>D</a:t>
          </a:r>
          <a:endParaRPr lang="en-US" sz="4200" kern="1200" dirty="0"/>
        </a:p>
      </dsp:txBody>
      <dsp:txXfrm>
        <a:off x="2230051" y="3133896"/>
        <a:ext cx="703295" cy="703295"/>
      </dsp:txXfrm>
    </dsp:sp>
    <dsp:sp modelId="{854822C3-5FFC-45B8-A7B0-3AEC008B8A07}">
      <dsp:nvSpPr>
        <dsp:cNvPr id="0" name=""/>
        <dsp:cNvSpPr/>
      </dsp:nvSpPr>
      <dsp:spPr>
        <a:xfrm rot="12600000">
          <a:off x="1809443" y="2948132"/>
          <a:ext cx="264277" cy="3356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1883415" y="3035089"/>
        <a:ext cx="184994" cy="201408"/>
      </dsp:txXfrm>
    </dsp:sp>
    <dsp:sp modelId="{176EBA23-A0B6-4136-8FD3-0A3C48AA6C5B}">
      <dsp:nvSpPr>
        <dsp:cNvPr id="0" name=""/>
        <dsp:cNvSpPr/>
      </dsp:nvSpPr>
      <dsp:spPr>
        <a:xfrm>
          <a:off x="791205" y="2241616"/>
          <a:ext cx="994609" cy="9946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4200" kern="1200" dirty="0"/>
            <a:t>Е</a:t>
          </a:r>
          <a:endParaRPr lang="en-US" sz="4200" kern="1200" dirty="0"/>
        </a:p>
      </dsp:txBody>
      <dsp:txXfrm>
        <a:off x="936862" y="2387273"/>
        <a:ext cx="703295" cy="703295"/>
      </dsp:txXfrm>
    </dsp:sp>
    <dsp:sp modelId="{D366C9D9-8A5B-4F07-B736-9A15C12AAA00}">
      <dsp:nvSpPr>
        <dsp:cNvPr id="0" name=""/>
        <dsp:cNvSpPr/>
      </dsp:nvSpPr>
      <dsp:spPr>
        <a:xfrm rot="16200000">
          <a:off x="1156371" y="1831938"/>
          <a:ext cx="264277" cy="3356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196013" y="1938716"/>
        <a:ext cx="184994" cy="201408"/>
      </dsp:txXfrm>
    </dsp:sp>
    <dsp:sp modelId="{682B3FEA-4F81-4400-8CEF-360F4BCEC426}">
      <dsp:nvSpPr>
        <dsp:cNvPr id="0" name=""/>
        <dsp:cNvSpPr/>
      </dsp:nvSpPr>
      <dsp:spPr>
        <a:xfrm>
          <a:off x="791205" y="748371"/>
          <a:ext cx="994609" cy="9946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4200" kern="1200" dirty="0"/>
            <a:t>F</a:t>
          </a:r>
          <a:endParaRPr lang="en-US" sz="4200" kern="1200" dirty="0"/>
        </a:p>
      </dsp:txBody>
      <dsp:txXfrm>
        <a:off x="936862" y="894028"/>
        <a:ext cx="703295" cy="703295"/>
      </dsp:txXfrm>
    </dsp:sp>
    <dsp:sp modelId="{B5C16F1E-2A07-4BC7-BD78-F0E258098FD6}">
      <dsp:nvSpPr>
        <dsp:cNvPr id="0" name=""/>
        <dsp:cNvSpPr/>
      </dsp:nvSpPr>
      <dsp:spPr>
        <a:xfrm rot="19800000">
          <a:off x="1796488" y="708264"/>
          <a:ext cx="264277" cy="3356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801799" y="795221"/>
        <a:ext cx="184994" cy="201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7589D-5610-4E13-B71C-C24F9702D875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81C69-362D-46C1-89C6-D1E864AD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408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81C69-362D-46C1-89C6-D1E864ADAA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11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81C69-362D-46C1-89C6-D1E864ADAA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62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5311D805-0454-4245-82CE-3677442CB53B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2710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500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CDA2E-F48B-49B6-B4B9-7BEA5BD91464}" type="datetime1">
              <a:rPr lang="en-US" smtClean="0"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82868"/>
      </p:ext>
    </p:extLst>
  </p:cSld>
  <p:clrMapOvr>
    <a:masterClrMapping/>
  </p:clrMapOvr>
  <p:transition advTm="5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47BC-A83A-4ABC-9E7F-6E3BD227353B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127015"/>
      </p:ext>
    </p:extLst>
  </p:cSld>
  <p:clrMapOvr>
    <a:masterClrMapping/>
  </p:clrMapOvr>
  <p:transition advTm="5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52FC3-D229-4BF5-B5A4-84F1F291956C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978086"/>
      </p:ext>
    </p:extLst>
  </p:cSld>
  <p:clrMapOvr>
    <a:masterClrMapping/>
  </p:clrMapOvr>
  <p:transition advTm="500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705E-052A-4DF5-B532-8A1F51653A95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906558"/>
      </p:ext>
    </p:extLst>
  </p:cSld>
  <p:clrMapOvr>
    <a:masterClrMapping/>
  </p:clrMapOvr>
  <p:transition advTm="5000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E990-9250-4C2D-A9D4-DE9260B7CB5E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337738"/>
      </p:ext>
    </p:extLst>
  </p:cSld>
  <p:clrMapOvr>
    <a:masterClrMapping/>
  </p:clrMapOvr>
  <p:transition advTm="5000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84304-8473-43FF-AF5C-5D8AB064A9EC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03411"/>
      </p:ext>
    </p:extLst>
  </p:cSld>
  <p:clrMapOvr>
    <a:masterClrMapping/>
  </p:clrMapOvr>
  <p:transition advTm="5000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2094A-D803-49D9-B9AD-2614BC059EB1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396153"/>
      </p:ext>
    </p:extLst>
  </p:cSld>
  <p:clrMapOvr>
    <a:masterClrMapping/>
  </p:clrMapOvr>
  <p:transition advTm="5000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30FA-5457-45F9-995C-92A459B82C3C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33466"/>
      </p:ext>
    </p:extLst>
  </p:cSld>
  <p:clrMapOvr>
    <a:masterClrMapping/>
  </p:clrMapOvr>
  <p:transition advTm="5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 marL="285750" indent="-28575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chemeClr val="tx1"/>
              </a:buClr>
              <a:buFont typeface="Arial" panose="020B0604020202020204" pitchFamily="34" charset="0"/>
              <a:buChar char="•"/>
              <a:defRPr/>
            </a:lvl2pPr>
            <a:lvl3pPr marL="1200150" indent="-285750">
              <a:buClr>
                <a:schemeClr val="tx1"/>
              </a:buClr>
              <a:buFont typeface="Arial" panose="020B0604020202020204" pitchFamily="34" charset="0"/>
              <a:buChar char="•"/>
              <a:defRPr/>
            </a:lvl3pPr>
            <a:lvl4pPr marL="1543050" indent="-171450">
              <a:buClr>
                <a:schemeClr val="tx1"/>
              </a:buClr>
              <a:buFont typeface="Arial" panose="020B0604020202020204" pitchFamily="34" charset="0"/>
              <a:buChar char="•"/>
              <a:defRPr/>
            </a:lvl4pPr>
            <a:lvl5pPr marL="2000250" indent="-171450">
              <a:buClr>
                <a:schemeClr val="tx1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655A-0414-4BA7-BEEF-C7DF944EC98E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88113"/>
      </p:ext>
    </p:extLst>
  </p:cSld>
  <p:clrMapOvr>
    <a:masterClrMapping/>
  </p:clrMapOvr>
  <p:transition advTm="5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FFBE-5A4F-4D72-B1DD-62C18E3EC335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631177"/>
      </p:ext>
    </p:extLst>
  </p:cSld>
  <p:clrMapOvr>
    <a:masterClrMapping/>
  </p:clrMapOvr>
  <p:transition advTm="5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200D9-D067-44F8-A5C0-88D45712B020}" type="datetime1">
              <a:rPr lang="en-US" smtClean="0"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681837"/>
      </p:ext>
    </p:extLst>
  </p:cSld>
  <p:clrMapOvr>
    <a:masterClrMapping/>
  </p:clrMapOvr>
  <p:transition advTm="5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D06B7-8141-4E86-ABFC-084C3B7B48AE}" type="datetime1">
              <a:rPr lang="en-US" smtClean="0"/>
              <a:t>11/23/2018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016681"/>
      </p:ext>
    </p:extLst>
  </p:cSld>
  <p:clrMapOvr>
    <a:masterClrMapping/>
  </p:clrMapOvr>
  <p:transition advTm="5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C715-8351-4EE3-8578-4C4D9AD4EFD1}" type="datetime1">
              <a:rPr lang="en-US" smtClean="0"/>
              <a:t>11/23/2018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172637"/>
      </p:ext>
    </p:extLst>
  </p:cSld>
  <p:clrMapOvr>
    <a:masterClrMapping/>
  </p:clrMapOvr>
  <p:transition advTm="5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49B6E-FFE4-4418-915D-DFF87DD065EA}" type="datetime1">
              <a:rPr lang="en-US" smtClean="0"/>
              <a:t>11/23/2018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465650"/>
      </p:ext>
    </p:extLst>
  </p:cSld>
  <p:clrMapOvr>
    <a:masterClrMapping/>
  </p:clrMapOvr>
  <p:transition advTm="5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39DD-9D8B-4F1F-B91E-C1B1514B8BC5}" type="datetime1">
              <a:rPr lang="en-US" smtClean="0"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053900"/>
      </p:ext>
    </p:extLst>
  </p:cSld>
  <p:clrMapOvr>
    <a:masterClrMapping/>
  </p:clrMapOvr>
  <p:transition advTm="5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A07E4-C8CA-4966-8562-0F51FB8680B6}" type="datetime1">
              <a:rPr lang="en-US" smtClean="0"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517620"/>
      </p:ext>
    </p:extLst>
  </p:cSld>
  <p:clrMapOvr>
    <a:masterClrMapping/>
  </p:clrMapOvr>
  <p:transition advTm="5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32396AD-E690-41B4-BEB1-518732D656E5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sr-Cyrl-RS" dirty="0"/>
              <a:t>2018/0999 Лаб Лабић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912EF36-41FB-406A-8D63-D12348E8C0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585B93B-F9D0-4868-ADE2-78C237019A05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0720" y="5760471"/>
            <a:ext cx="835579" cy="975858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solidFill>
              <a:schemeClr val="bg1"/>
            </a:solidFill>
          </a:ln>
          <a:effectLst>
            <a:glow rad="127000">
              <a:schemeClr val="accent2">
                <a:satMod val="175000"/>
                <a:alpha val="7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0418765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advTm="5000">
    <p:push dir="u"/>
  </p:transition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5BA61C-C570-49D9-A160-D032C0D4E2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sr-Latn-CS" sz="4000" b="1" i="1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Lorem ipsum dolor sit amet, consectetuer adipiscing elit</a:t>
            </a:r>
            <a:endParaRPr lang="en-US" sz="4000" b="1" i="1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E8AC3841-FE07-4DC6-AE72-D75476C7CD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sr-Latn-CS" i="1" dirty="0"/>
              <a:t>Petrović, R.</a:t>
            </a:r>
            <a:endParaRPr lang="sr-Cyrl-RS" i="1" dirty="0"/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sr-Latn-CS" i="1" dirty="0"/>
              <a:t>Bojanić D.</a:t>
            </a:r>
            <a:endParaRPr lang="sr-Cyrl-RS" i="1" dirty="0"/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sr-Latn-CS" i="1" dirty="0"/>
              <a:t>Popović D. B.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45992195"/>
      </p:ext>
    </p:extLst>
  </p:cSld>
  <p:clrMapOvr>
    <a:masterClrMapping/>
  </p:clrMapOvr>
  <p:transition spd="slow" advTm="5000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="" xmlns:a16="http://schemas.microsoft.com/office/drawing/2014/main" id="{C75FAFD1-A27D-4243-B6A4-59997E6C6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dirty="0"/>
              <a:t>2018/0999 Лаб Лабић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EE5466C5-5234-43F0-802A-24AFF24E1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721502"/>
      </p:ext>
    </p:extLst>
  </p:cSld>
  <p:clrMapOvr>
    <a:masterClrMapping/>
  </p:clrMapOvr>
  <p:transition advTm="5000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F76293D-E61D-41DF-ACC6-9ED9DD257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Pregled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E732F40-27CA-4E1B-91C7-70F44F26DC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Chapter A</a:t>
            </a:r>
          </a:p>
          <a:p>
            <a:r>
              <a:rPr lang="en-US" dirty="0"/>
              <a:t>Chapter B</a:t>
            </a:r>
          </a:p>
          <a:p>
            <a:pPr lvl="1"/>
            <a:r>
              <a:rPr lang="en-US" dirty="0"/>
              <a:t>Chapter C</a:t>
            </a:r>
          </a:p>
          <a:p>
            <a:pPr lvl="1"/>
            <a:r>
              <a:rPr lang="en-US" dirty="0"/>
              <a:t>Chapter D</a:t>
            </a:r>
          </a:p>
          <a:p>
            <a:r>
              <a:rPr lang="en-US" dirty="0"/>
              <a:t>Chapter E</a:t>
            </a:r>
          </a:p>
          <a:p>
            <a:r>
              <a:rPr lang="en-US" dirty="0"/>
              <a:t>Chapter F</a:t>
            </a:r>
          </a:p>
          <a:p>
            <a:r>
              <a:rPr lang="en-US" dirty="0"/>
              <a:t>Chapter G</a:t>
            </a:r>
          </a:p>
          <a:p>
            <a:r>
              <a:rPr lang="en-US" dirty="0"/>
              <a:t>Conclusion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52EFD97-8D38-4C9C-95EB-01EA7C6D6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40F83A65-A8FC-48D5-9941-40A2AE927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D44FB69-ED06-4669-A455-2C5AAACF9A84}"/>
              </a:ext>
            </a:extLst>
          </p:cNvPr>
          <p:cNvSpPr txBox="1"/>
          <p:nvPr/>
        </p:nvSpPr>
        <p:spPr>
          <a:xfrm>
            <a:off x="11171203" y="240268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>
                <a:hlinkMouseOver r:id="" action="ppaction://hlinkshowjump?jump=lastslide"/>
              </a:rPr>
              <a:t>К</a:t>
            </a:r>
            <a:r>
              <a:rPr lang="en-US" dirty="0" smtClean="0">
                <a:hlinkMouseOver r:id="" action="ppaction://hlinkshowjump?jump=lastslide"/>
              </a:rPr>
              <a:t>R</a:t>
            </a:r>
            <a:r>
              <a:rPr lang="sr-Cyrl-RS" dirty="0" smtClean="0">
                <a:hlinkMouseOver r:id="" action="ppaction://hlinkshowjump?jump=lastslide"/>
              </a:rPr>
              <a:t>АЈ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06353"/>
      </p:ext>
    </p:extLst>
  </p:cSld>
  <p:clrMapOvr>
    <a:masterClrMapping/>
  </p:clrMapOvr>
  <p:transition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8A58EE1-951E-4561-85A4-6E13518C5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="" xmlns:a16="http://schemas.microsoft.com/office/drawing/2014/main" id="{6BC241D5-6A87-4CF4-935C-FE18DD411C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006" y="2141538"/>
            <a:ext cx="6615012" cy="3649662"/>
          </a:xfrm>
        </p:spPr>
      </p:pic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1D6FC6B4-B002-4E8F-A514-32D237538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E47D183-0D37-452C-947B-040436A0F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C6C0E03-E451-4F26-BB4A-05F80CDDDD3E}"/>
              </a:ext>
            </a:extLst>
          </p:cNvPr>
          <p:cNvSpPr txBox="1"/>
          <p:nvPr/>
        </p:nvSpPr>
        <p:spPr>
          <a:xfrm>
            <a:off x="4622741" y="1674889"/>
            <a:ext cx="2452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Klikni</a:t>
            </a:r>
            <a:r>
              <a:rPr lang="en-US" dirty="0"/>
              <a:t> za </a:t>
            </a:r>
            <a:r>
              <a:rPr lang="en-US" dirty="0" err="1"/>
              <a:t>dodatan</a:t>
            </a:r>
            <a:r>
              <a:rPr lang="en-US" dirty="0"/>
              <a:t> </a:t>
            </a:r>
            <a:r>
              <a:rPr lang="en-US" dirty="0" err="1"/>
              <a:t>prikaz</a:t>
            </a:r>
            <a:endParaRPr lang="en-US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="" xmlns:a16="http://schemas.microsoft.com/office/drawing/2014/main" id="{BEF789CF-1CD4-49D1-BCE0-1819DED8CA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2835830"/>
              </p:ext>
            </p:extLst>
          </p:nvPr>
        </p:nvGraphicFramePr>
        <p:xfrm>
          <a:off x="280692" y="1806602"/>
          <a:ext cx="5163398" cy="39845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="" xmlns:a16="http://schemas.microsoft.com/office/drawing/2014/main" id="{E4177B75-70F4-462E-B28D-50999A84E2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3836787"/>
              </p:ext>
            </p:extLst>
          </p:nvPr>
        </p:nvGraphicFramePr>
        <p:xfrm>
          <a:off x="5164982" y="1279614"/>
          <a:ext cx="7027018" cy="4642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91146898"/>
      </p:ext>
    </p:extLst>
  </p:cSld>
  <p:clrMapOvr>
    <a:masterClrMapping/>
  </p:clrMapOvr>
  <p:transition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23EA73F-C8C3-495A-95DD-E737E6B754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50"/>
                                        <p:tgtEl>
                                          <p:spTgt spid="9">
                                            <p:graphicEl>
                                              <a:dgm id="{E23EA73F-C8C3-495A-95DD-E737E6B754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7C17384-CA2A-4C3F-9DA5-644C1E6582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50"/>
                                        <p:tgtEl>
                                          <p:spTgt spid="9">
                                            <p:graphicEl>
                                              <a:dgm id="{07C17384-CA2A-4C3F-9DA5-644C1E6582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9A673BE-6643-410D-896F-3D0F82A48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50"/>
                                        <p:tgtEl>
                                          <p:spTgt spid="9">
                                            <p:graphicEl>
                                              <a:dgm id="{59A673BE-6643-410D-896F-3D0F82A48C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F32ABCF-A757-4B5B-B92E-E922221517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9">
                                            <p:graphicEl>
                                              <a:dgm id="{2F32ABCF-A757-4B5B-B92E-E922221517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DD6D6EA-B8FC-48AD-9DCD-D51B304A92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50"/>
                                        <p:tgtEl>
                                          <p:spTgt spid="9">
                                            <p:graphicEl>
                                              <a:dgm id="{9DD6D6EA-B8FC-48AD-9DCD-D51B304A92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4A0DEAC-59C8-47D1-873A-6293A8B7E1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50"/>
                                        <p:tgtEl>
                                          <p:spTgt spid="9">
                                            <p:graphicEl>
                                              <a:dgm id="{54A0DEAC-59C8-47D1-873A-6293A8B7E1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3946A4F-FB8A-4C8B-9550-55A060EBC2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50"/>
                                        <p:tgtEl>
                                          <p:spTgt spid="9">
                                            <p:graphicEl>
                                              <a:dgm id="{F3946A4F-FB8A-4C8B-9550-55A060EBC2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54822C3-5FFC-45B8-A7B0-3AEC008B8A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50"/>
                                        <p:tgtEl>
                                          <p:spTgt spid="9">
                                            <p:graphicEl>
                                              <a:dgm id="{854822C3-5FFC-45B8-A7B0-3AEC008B8A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76EBA23-A0B6-4136-8FD3-0A3C48AA6C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250"/>
                                        <p:tgtEl>
                                          <p:spTgt spid="9">
                                            <p:graphicEl>
                                              <a:dgm id="{176EBA23-A0B6-4136-8FD3-0A3C48AA6C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5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366C9D9-8A5B-4F07-B736-9A15C12AAA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50"/>
                                        <p:tgtEl>
                                          <p:spTgt spid="9">
                                            <p:graphicEl>
                                              <a:dgm id="{D366C9D9-8A5B-4F07-B736-9A15C12AAA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82B3FEA-4F81-4400-8CEF-360F4BCEC4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50"/>
                                        <p:tgtEl>
                                          <p:spTgt spid="9">
                                            <p:graphicEl>
                                              <a:dgm id="{682B3FEA-4F81-4400-8CEF-360F4BCEC4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25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5C16F1E-2A07-4BC7-BD78-F0E258098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250"/>
                                        <p:tgtEl>
                                          <p:spTgt spid="9">
                                            <p:graphicEl>
                                              <a:dgm id="{B5C16F1E-2A07-4BC7-BD78-F0E258098F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/>
      <p:bldGraphic spid="9" grpId="0" uiExpand="1">
        <p:bldSub>
          <a:bldDgm bld="one"/>
        </p:bldSub>
      </p:bldGraphic>
      <p:bldGraphic spid="12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709CBB0-4D72-4650-88BD-6682D20A7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Pitanja</a:t>
            </a:r>
            <a:r>
              <a:rPr lang="en-US" dirty="0"/>
              <a:t>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29A63E11-9A2C-4267-A91B-9CEA5B72F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1B4F236-AF65-40FA-A307-BDCAEEB19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5</a:t>
            </a:fld>
            <a:endParaRPr lang="en-US"/>
          </a:p>
        </p:txBody>
      </p:sp>
      <p:sp>
        <p:nvSpPr>
          <p:cNvPr id="5" name="Smiley Face 4">
            <a:extLst>
              <a:ext uri="{FF2B5EF4-FFF2-40B4-BE49-F238E27FC236}">
                <a16:creationId xmlns="" xmlns:a16="http://schemas.microsoft.com/office/drawing/2014/main" id="{6501638F-79C4-4AD8-80FE-C44E5E7E4C5B}"/>
              </a:ext>
            </a:extLst>
          </p:cNvPr>
          <p:cNvSpPr/>
          <p:nvPr/>
        </p:nvSpPr>
        <p:spPr>
          <a:xfrm>
            <a:off x="685800" y="2700866"/>
            <a:ext cx="1518834" cy="1456267"/>
          </a:xfrm>
          <a:prstGeom prst="smileyFac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52461"/>
      </p:ext>
    </p:extLst>
  </p:cSld>
  <p:clrMapOvr>
    <a:masterClrMapping/>
  </p:clrMapOvr>
  <p:transition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0.00162 L 0.39375 0.00162 L 0.39375 0.30671 " pathEditMode="relative" ptsTypes="AAA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ustom 2">
      <a:majorFont>
        <a:latin typeface="Rockwell"/>
        <a:ea typeface=""/>
        <a:cs typeface=""/>
      </a:majorFont>
      <a:minorFont>
        <a:latin typeface="Corbel"/>
        <a:ea typeface=""/>
        <a:cs typeface="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230</TotalTime>
  <Words>73</Words>
  <Application>Microsoft Office PowerPoint</Application>
  <PresentationFormat>Widescreen</PresentationFormat>
  <Paragraphs>35</Paragraphs>
  <Slides>5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Rockwell</vt:lpstr>
      <vt:lpstr>Wingdings</vt:lpstr>
      <vt:lpstr>Celestial</vt:lpstr>
      <vt:lpstr>Lorem ipsum dolor sit amet, consectetuer adipiscing elit</vt:lpstr>
      <vt:lpstr>PowerPoint Presentation</vt:lpstr>
      <vt:lpstr>Pregled</vt:lpstr>
      <vt:lpstr>RAD</vt:lpstr>
      <vt:lpstr>Pitanja?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</dc:creator>
  <cp:lastModifiedBy>vladimir</cp:lastModifiedBy>
  <cp:revision>25</cp:revision>
  <dcterms:created xsi:type="dcterms:W3CDTF">2018-11-04T15:57:05Z</dcterms:created>
  <dcterms:modified xsi:type="dcterms:W3CDTF">2018-11-23T20:56:13Z</dcterms:modified>
</cp:coreProperties>
</file>