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рви део" id="{5D954B3C-457F-46AF-A51F-1B2FB5E27E68}">
          <p14:sldIdLst>
            <p14:sldId id="256"/>
            <p14:sldId id="257"/>
            <p14:sldId id="258"/>
            <p14:sldId id="259"/>
          </p14:sldIdLst>
        </p14:section>
        <p14:section name="Други део" id="{A836DC56-EBC5-49BF-A5B0-B7E762351E40}">
          <p14:sldIdLst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" initials="A" lastIdx="2" clrIdx="0">
    <p:extLst>
      <p:ext uri="{19B8F6BF-5375-455C-9EA6-DF929625EA0E}">
        <p15:presenceInfo xmlns:p15="http://schemas.microsoft.com/office/powerpoint/2012/main" userId="Adr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Prodaja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E0-482B-9F69-5A43D8860E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E0-482B-9F69-5A43D8860E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BE0-482B-9F69-5A43D8860E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BE0-482B-9F69-5A43D8860E7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BE0-482B-9F69-5A43D8860E7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BE0-482B-9F69-5A43D8860E7C}"/>
              </c:ext>
            </c:extLst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52-43A9-A53A-4A4F52712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4T19:55:22.743" idx="1">
    <p:pos x="10" y="10"/>
    <p:text>Ово је коментар</p:text>
    <p:extLst>
      <p:ext uri="{C676402C-5697-4E1C-873F-D02D1690AC5C}">
        <p15:threadingInfo xmlns:p15="http://schemas.microsoft.com/office/powerpoint/2012/main" timeZoneBias="-60"/>
      </p:ext>
    </p:extLst>
  </p:cm>
  <p:cm authorId="1" dt="2018-11-04T20:47:45.345" idx="2">
    <p:pos x="10" y="106"/>
    <p:text>Ово  је одговор на коментар</p:text>
    <p:extLst>
      <p:ext uri="{C676402C-5697-4E1C-873F-D02D1690AC5C}">
        <p15:threadingInfo xmlns:p15="http://schemas.microsoft.com/office/powerpoint/2012/main" timeZoneBias="-60">
          <p15:parentCm authorId="1" idx="1"/>
        </p15:threadingInfo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537099-F421-4CB9-B6E1-DD546590D44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FBDC8-1B8B-4CBF-9218-82E108435603}">
      <dgm:prSet phldrT="[Text]"/>
      <dgm:spPr/>
      <dgm:t>
        <a:bodyPr/>
        <a:lstStyle/>
        <a:p>
          <a:r>
            <a:rPr lang="sr-Cyrl-RS" dirty="0"/>
            <a:t>А</a:t>
          </a:r>
          <a:endParaRPr lang="en-US" dirty="0"/>
        </a:p>
      </dgm:t>
    </dgm:pt>
    <dgm:pt modelId="{03432E97-7EED-46AD-82AC-2951D37324CB}" type="parTrans" cxnId="{5AFA101A-CC94-4648-B7E0-36BA3FB88467}">
      <dgm:prSet/>
      <dgm:spPr/>
      <dgm:t>
        <a:bodyPr/>
        <a:lstStyle/>
        <a:p>
          <a:endParaRPr lang="en-US"/>
        </a:p>
      </dgm:t>
    </dgm:pt>
    <dgm:pt modelId="{B3CD6E8E-F8F6-43C2-A067-25FB594E33C6}" type="sibTrans" cxnId="{5AFA101A-CC94-4648-B7E0-36BA3FB88467}">
      <dgm:prSet/>
      <dgm:spPr/>
      <dgm:t>
        <a:bodyPr/>
        <a:lstStyle/>
        <a:p>
          <a:endParaRPr lang="en-US"/>
        </a:p>
      </dgm:t>
    </dgm:pt>
    <dgm:pt modelId="{A930CE4B-C4A5-420A-BA92-4407A889F561}">
      <dgm:prSet phldrT="[Text]"/>
      <dgm:spPr/>
      <dgm:t>
        <a:bodyPr/>
        <a:lstStyle/>
        <a:p>
          <a:r>
            <a:rPr lang="sr-Latn-RS" dirty="0"/>
            <a:t>C</a:t>
          </a:r>
          <a:endParaRPr lang="en-US" dirty="0"/>
        </a:p>
      </dgm:t>
    </dgm:pt>
    <dgm:pt modelId="{1926B92C-C8F9-4A8C-B046-589708E26463}" type="parTrans" cxnId="{B5F1CCE4-6E94-47F7-BA55-D3ED50E216EE}">
      <dgm:prSet/>
      <dgm:spPr/>
      <dgm:t>
        <a:bodyPr/>
        <a:lstStyle/>
        <a:p>
          <a:endParaRPr lang="en-US"/>
        </a:p>
      </dgm:t>
    </dgm:pt>
    <dgm:pt modelId="{5941C9CE-BB58-42EB-B7FA-6AE881CA0BA2}" type="sibTrans" cxnId="{B5F1CCE4-6E94-47F7-BA55-D3ED50E216EE}">
      <dgm:prSet/>
      <dgm:spPr/>
      <dgm:t>
        <a:bodyPr/>
        <a:lstStyle/>
        <a:p>
          <a:endParaRPr lang="en-US"/>
        </a:p>
      </dgm:t>
    </dgm:pt>
    <dgm:pt modelId="{53F94FB9-D5AA-4B11-8B30-A0BC995CA5DA}">
      <dgm:prSet phldrT="[Text]"/>
      <dgm:spPr/>
      <dgm:t>
        <a:bodyPr/>
        <a:lstStyle/>
        <a:p>
          <a:r>
            <a:rPr lang="sr-Latn-RS" dirty="0"/>
            <a:t>D</a:t>
          </a:r>
          <a:endParaRPr lang="en-US" dirty="0"/>
        </a:p>
      </dgm:t>
    </dgm:pt>
    <dgm:pt modelId="{5F66C1E3-9140-4777-A14B-02BCCFB9A1C2}" type="parTrans" cxnId="{816223CE-5F52-4239-B9F4-2AE4DFA37136}">
      <dgm:prSet/>
      <dgm:spPr/>
      <dgm:t>
        <a:bodyPr/>
        <a:lstStyle/>
        <a:p>
          <a:endParaRPr lang="en-US"/>
        </a:p>
      </dgm:t>
    </dgm:pt>
    <dgm:pt modelId="{DE142D55-8F56-42C1-8549-6DA460C131E3}" type="sibTrans" cxnId="{816223CE-5F52-4239-B9F4-2AE4DFA37136}">
      <dgm:prSet/>
      <dgm:spPr/>
      <dgm:t>
        <a:bodyPr/>
        <a:lstStyle/>
        <a:p>
          <a:endParaRPr lang="en-US"/>
        </a:p>
      </dgm:t>
    </dgm:pt>
    <dgm:pt modelId="{98594222-F41B-4769-BBAB-1627B9201BEB}">
      <dgm:prSet phldrT="[Text]"/>
      <dgm:spPr/>
      <dgm:t>
        <a:bodyPr/>
        <a:lstStyle/>
        <a:p>
          <a:r>
            <a:rPr lang="sr-Cyrl-RS" dirty="0"/>
            <a:t>Е</a:t>
          </a:r>
          <a:endParaRPr lang="en-US" dirty="0"/>
        </a:p>
      </dgm:t>
    </dgm:pt>
    <dgm:pt modelId="{8024571E-63FE-4E66-8904-B4F5FF4F8DF6}" type="parTrans" cxnId="{065A34B2-5B56-4828-BAD5-051F6D3DB3D3}">
      <dgm:prSet/>
      <dgm:spPr/>
      <dgm:t>
        <a:bodyPr/>
        <a:lstStyle/>
        <a:p>
          <a:endParaRPr lang="en-US"/>
        </a:p>
      </dgm:t>
    </dgm:pt>
    <dgm:pt modelId="{77F51FE4-4E1C-47C8-ACDD-D319F1AD2B5A}" type="sibTrans" cxnId="{065A34B2-5B56-4828-BAD5-051F6D3DB3D3}">
      <dgm:prSet/>
      <dgm:spPr/>
      <dgm:t>
        <a:bodyPr/>
        <a:lstStyle/>
        <a:p>
          <a:endParaRPr lang="en-US"/>
        </a:p>
      </dgm:t>
    </dgm:pt>
    <dgm:pt modelId="{05E5A8E0-FFB5-4FF4-A0F4-F0CDC2AD2F35}">
      <dgm:prSet phldrT="[Text]"/>
      <dgm:spPr/>
      <dgm:t>
        <a:bodyPr/>
        <a:lstStyle/>
        <a:p>
          <a:r>
            <a:rPr lang="sr-Latn-RS" dirty="0"/>
            <a:t>F</a:t>
          </a:r>
          <a:endParaRPr lang="en-US" dirty="0"/>
        </a:p>
      </dgm:t>
    </dgm:pt>
    <dgm:pt modelId="{F8F2407F-F780-4F58-A667-D461CBA4278F}" type="parTrans" cxnId="{FEB6BB91-D33F-43D6-9A90-615400F3E3E5}">
      <dgm:prSet/>
      <dgm:spPr/>
      <dgm:t>
        <a:bodyPr/>
        <a:lstStyle/>
        <a:p>
          <a:endParaRPr lang="en-US"/>
        </a:p>
      </dgm:t>
    </dgm:pt>
    <dgm:pt modelId="{CB468CA0-7299-4645-85A4-5D618BCC2927}" type="sibTrans" cxnId="{FEB6BB91-D33F-43D6-9A90-615400F3E3E5}">
      <dgm:prSet/>
      <dgm:spPr/>
      <dgm:t>
        <a:bodyPr/>
        <a:lstStyle/>
        <a:p>
          <a:endParaRPr lang="en-US"/>
        </a:p>
      </dgm:t>
    </dgm:pt>
    <dgm:pt modelId="{F701DFE5-9E12-4021-AF08-840F643866C3}">
      <dgm:prSet phldrT="[Text]"/>
      <dgm:spPr/>
      <dgm:t>
        <a:bodyPr/>
        <a:lstStyle/>
        <a:p>
          <a:r>
            <a:rPr lang="sr-Latn-RS" dirty="0"/>
            <a:t>B</a:t>
          </a:r>
          <a:endParaRPr lang="en-US" dirty="0"/>
        </a:p>
      </dgm:t>
    </dgm:pt>
    <dgm:pt modelId="{5B92C7A5-1479-4D48-A7A0-4720BE17630B}" type="parTrans" cxnId="{1A741EC2-8F77-414E-8EF6-226A41D7D7E5}">
      <dgm:prSet/>
      <dgm:spPr/>
      <dgm:t>
        <a:bodyPr/>
        <a:lstStyle/>
        <a:p>
          <a:endParaRPr lang="en-US"/>
        </a:p>
      </dgm:t>
    </dgm:pt>
    <dgm:pt modelId="{8E4C0C29-C253-4591-886B-B4C10DD2AF3D}" type="sibTrans" cxnId="{1A741EC2-8F77-414E-8EF6-226A41D7D7E5}">
      <dgm:prSet/>
      <dgm:spPr/>
      <dgm:t>
        <a:bodyPr/>
        <a:lstStyle/>
        <a:p>
          <a:endParaRPr lang="en-US"/>
        </a:p>
      </dgm:t>
    </dgm:pt>
    <dgm:pt modelId="{BCF6A00B-4568-4214-99E5-034BF1564F4B}" type="pres">
      <dgm:prSet presAssocID="{53537099-F421-4CB9-B6E1-DD546590D44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3EA73F-C8C3-495A-95DD-E737E6B754D6}" type="pres">
      <dgm:prSet presAssocID="{5C0FBDC8-1B8B-4CBF-9218-82E10843560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17384-CA2A-4C3F-9DA5-644C1E6582A2}" type="pres">
      <dgm:prSet presAssocID="{B3CD6E8E-F8F6-43C2-A067-25FB594E33C6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8DA630A-4A87-416B-B1CF-1B609B68B506}" type="pres">
      <dgm:prSet presAssocID="{B3CD6E8E-F8F6-43C2-A067-25FB594E33C6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59A673BE-6643-410D-896F-3D0F82A48C47}" type="pres">
      <dgm:prSet presAssocID="{F701DFE5-9E12-4021-AF08-840F643866C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2ABCF-A757-4B5B-B92E-E922221517D5}" type="pres">
      <dgm:prSet presAssocID="{8E4C0C29-C253-4591-886B-B4C10DD2AF3D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081F0D0-67A6-4370-B0B4-B5114DA87D64}" type="pres">
      <dgm:prSet presAssocID="{8E4C0C29-C253-4591-886B-B4C10DD2AF3D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9DD6D6EA-B8FC-48AD-9DCD-D51B304A923B}" type="pres">
      <dgm:prSet presAssocID="{A930CE4B-C4A5-420A-BA92-4407A889F56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A0DEAC-59C8-47D1-873A-6293A8B7E101}" type="pres">
      <dgm:prSet presAssocID="{5941C9CE-BB58-42EB-B7FA-6AE881CA0BA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8ED025E7-548C-45C6-A1B9-F7F23C615EF1}" type="pres">
      <dgm:prSet presAssocID="{5941C9CE-BB58-42EB-B7FA-6AE881CA0BA2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3946A4F-FB8A-4C8B-9550-55A060EBC2F3}" type="pres">
      <dgm:prSet presAssocID="{53F94FB9-D5AA-4B11-8B30-A0BC995CA5D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822C3-5FFC-45B8-A7B0-3AEC008B8A07}" type="pres">
      <dgm:prSet presAssocID="{DE142D55-8F56-42C1-8549-6DA460C131E3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B11CD4-D89B-451F-9527-7F54F5B345D3}" type="pres">
      <dgm:prSet presAssocID="{DE142D55-8F56-42C1-8549-6DA460C131E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176EBA23-A0B6-4136-8FD3-0A3C48AA6C5B}" type="pres">
      <dgm:prSet presAssocID="{98594222-F41B-4769-BBAB-1627B9201BE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6C9D9-8A5B-4F07-B736-9A15C12AAA00}" type="pres">
      <dgm:prSet presAssocID="{77F51FE4-4E1C-47C8-ACDD-D319F1AD2B5A}" presName="sibTrans" presStyleLbl="sibTrans2D1" presStyleIdx="4" presStyleCnt="6"/>
      <dgm:spPr/>
      <dgm:t>
        <a:bodyPr/>
        <a:lstStyle/>
        <a:p>
          <a:endParaRPr lang="en-US"/>
        </a:p>
      </dgm:t>
    </dgm:pt>
    <dgm:pt modelId="{27BAE609-A5FB-44F8-8E2A-E1B57E5805B9}" type="pres">
      <dgm:prSet presAssocID="{77F51FE4-4E1C-47C8-ACDD-D319F1AD2B5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682B3FEA-4F81-4400-8CEF-360F4BCEC426}" type="pres">
      <dgm:prSet presAssocID="{05E5A8E0-FFB5-4FF4-A0F4-F0CDC2AD2F3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16F1E-2A07-4BC7-BD78-F0E258098FD6}" type="pres">
      <dgm:prSet presAssocID="{CB468CA0-7299-4645-85A4-5D618BCC2927}" presName="sibTrans" presStyleLbl="sibTrans2D1" presStyleIdx="5" presStyleCnt="6"/>
      <dgm:spPr/>
      <dgm:t>
        <a:bodyPr/>
        <a:lstStyle/>
        <a:p>
          <a:endParaRPr lang="en-US"/>
        </a:p>
      </dgm:t>
    </dgm:pt>
    <dgm:pt modelId="{D31603AE-E7FE-46D5-96E8-29AD67CC8A43}" type="pres">
      <dgm:prSet presAssocID="{CB468CA0-7299-4645-85A4-5D618BCC2927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1A741EC2-8F77-414E-8EF6-226A41D7D7E5}" srcId="{53537099-F421-4CB9-B6E1-DD546590D444}" destId="{F701DFE5-9E12-4021-AF08-840F643866C3}" srcOrd="1" destOrd="0" parTransId="{5B92C7A5-1479-4D48-A7A0-4720BE17630B}" sibTransId="{8E4C0C29-C253-4591-886B-B4C10DD2AF3D}"/>
    <dgm:cxn modelId="{9F3CEE24-BD96-4C6B-9D4A-EDA0EEFC8A03}" type="presOf" srcId="{CB468CA0-7299-4645-85A4-5D618BCC2927}" destId="{D31603AE-E7FE-46D5-96E8-29AD67CC8A43}" srcOrd="1" destOrd="0" presId="urn:microsoft.com/office/officeart/2005/8/layout/cycle2"/>
    <dgm:cxn modelId="{5AFA101A-CC94-4648-B7E0-36BA3FB88467}" srcId="{53537099-F421-4CB9-B6E1-DD546590D444}" destId="{5C0FBDC8-1B8B-4CBF-9218-82E108435603}" srcOrd="0" destOrd="0" parTransId="{03432E97-7EED-46AD-82AC-2951D37324CB}" sibTransId="{B3CD6E8E-F8F6-43C2-A067-25FB594E33C6}"/>
    <dgm:cxn modelId="{4345D87F-145B-44B2-A918-4F917C783CFC}" type="presOf" srcId="{B3CD6E8E-F8F6-43C2-A067-25FB594E33C6}" destId="{D8DA630A-4A87-416B-B1CF-1B609B68B506}" srcOrd="1" destOrd="0" presId="urn:microsoft.com/office/officeart/2005/8/layout/cycle2"/>
    <dgm:cxn modelId="{B76D0743-F44D-4350-814B-0B2FAF44B307}" type="presOf" srcId="{98594222-F41B-4769-BBAB-1627B9201BEB}" destId="{176EBA23-A0B6-4136-8FD3-0A3C48AA6C5B}" srcOrd="0" destOrd="0" presId="urn:microsoft.com/office/officeart/2005/8/layout/cycle2"/>
    <dgm:cxn modelId="{705E6C1F-38FC-40A4-9730-4FF3EE54C87E}" type="presOf" srcId="{5C0FBDC8-1B8B-4CBF-9218-82E108435603}" destId="{E23EA73F-C8C3-495A-95DD-E737E6B754D6}" srcOrd="0" destOrd="0" presId="urn:microsoft.com/office/officeart/2005/8/layout/cycle2"/>
    <dgm:cxn modelId="{CC05B399-3ECD-4DBA-A881-DF229F033BE0}" type="presOf" srcId="{8E4C0C29-C253-4591-886B-B4C10DD2AF3D}" destId="{9081F0D0-67A6-4370-B0B4-B5114DA87D64}" srcOrd="1" destOrd="0" presId="urn:microsoft.com/office/officeart/2005/8/layout/cycle2"/>
    <dgm:cxn modelId="{52CF142B-2423-4268-9225-A243EA244C33}" type="presOf" srcId="{DE142D55-8F56-42C1-8549-6DA460C131E3}" destId="{1CB11CD4-D89B-451F-9527-7F54F5B345D3}" srcOrd="1" destOrd="0" presId="urn:microsoft.com/office/officeart/2005/8/layout/cycle2"/>
    <dgm:cxn modelId="{FEB6BB91-D33F-43D6-9A90-615400F3E3E5}" srcId="{53537099-F421-4CB9-B6E1-DD546590D444}" destId="{05E5A8E0-FFB5-4FF4-A0F4-F0CDC2AD2F35}" srcOrd="5" destOrd="0" parTransId="{F8F2407F-F780-4F58-A667-D461CBA4278F}" sibTransId="{CB468CA0-7299-4645-85A4-5D618BCC2927}"/>
    <dgm:cxn modelId="{E70A40FF-F2F4-4BA9-98EB-CF11065BD607}" type="presOf" srcId="{A930CE4B-C4A5-420A-BA92-4407A889F561}" destId="{9DD6D6EA-B8FC-48AD-9DCD-D51B304A923B}" srcOrd="0" destOrd="0" presId="urn:microsoft.com/office/officeart/2005/8/layout/cycle2"/>
    <dgm:cxn modelId="{BE7EB3B8-D05D-4CCD-8DA5-787975D02AD3}" type="presOf" srcId="{DE142D55-8F56-42C1-8549-6DA460C131E3}" destId="{854822C3-5FFC-45B8-A7B0-3AEC008B8A07}" srcOrd="0" destOrd="0" presId="urn:microsoft.com/office/officeart/2005/8/layout/cycle2"/>
    <dgm:cxn modelId="{03EE4A10-5ED0-401D-8C21-C4A6F2CBC21F}" type="presOf" srcId="{53537099-F421-4CB9-B6E1-DD546590D444}" destId="{BCF6A00B-4568-4214-99E5-034BF1564F4B}" srcOrd="0" destOrd="0" presId="urn:microsoft.com/office/officeart/2005/8/layout/cycle2"/>
    <dgm:cxn modelId="{816223CE-5F52-4239-B9F4-2AE4DFA37136}" srcId="{53537099-F421-4CB9-B6E1-DD546590D444}" destId="{53F94FB9-D5AA-4B11-8B30-A0BC995CA5DA}" srcOrd="3" destOrd="0" parTransId="{5F66C1E3-9140-4777-A14B-02BCCFB9A1C2}" sibTransId="{DE142D55-8F56-42C1-8549-6DA460C131E3}"/>
    <dgm:cxn modelId="{0EFD7F2A-71A7-45B0-BB95-201296B2A279}" type="presOf" srcId="{53F94FB9-D5AA-4B11-8B30-A0BC995CA5DA}" destId="{F3946A4F-FB8A-4C8B-9550-55A060EBC2F3}" srcOrd="0" destOrd="0" presId="urn:microsoft.com/office/officeart/2005/8/layout/cycle2"/>
    <dgm:cxn modelId="{5855F538-F4A4-4A3D-8A0B-F3FB1CF43BA0}" type="presOf" srcId="{05E5A8E0-FFB5-4FF4-A0F4-F0CDC2AD2F35}" destId="{682B3FEA-4F81-4400-8CEF-360F4BCEC426}" srcOrd="0" destOrd="0" presId="urn:microsoft.com/office/officeart/2005/8/layout/cycle2"/>
    <dgm:cxn modelId="{065A34B2-5B56-4828-BAD5-051F6D3DB3D3}" srcId="{53537099-F421-4CB9-B6E1-DD546590D444}" destId="{98594222-F41B-4769-BBAB-1627B9201BEB}" srcOrd="4" destOrd="0" parTransId="{8024571E-63FE-4E66-8904-B4F5FF4F8DF6}" sibTransId="{77F51FE4-4E1C-47C8-ACDD-D319F1AD2B5A}"/>
    <dgm:cxn modelId="{4295974C-8033-48DA-98A2-DF83F54F8C21}" type="presOf" srcId="{5941C9CE-BB58-42EB-B7FA-6AE881CA0BA2}" destId="{8ED025E7-548C-45C6-A1B9-F7F23C615EF1}" srcOrd="1" destOrd="0" presId="urn:microsoft.com/office/officeart/2005/8/layout/cycle2"/>
    <dgm:cxn modelId="{5F1D13F4-A9EF-44AE-84B9-A010E250D18C}" type="presOf" srcId="{77F51FE4-4E1C-47C8-ACDD-D319F1AD2B5A}" destId="{27BAE609-A5FB-44F8-8E2A-E1B57E5805B9}" srcOrd="1" destOrd="0" presId="urn:microsoft.com/office/officeart/2005/8/layout/cycle2"/>
    <dgm:cxn modelId="{AF1F9E82-9165-4F8F-A7E6-5A843F3E05F4}" type="presOf" srcId="{5941C9CE-BB58-42EB-B7FA-6AE881CA0BA2}" destId="{54A0DEAC-59C8-47D1-873A-6293A8B7E101}" srcOrd="0" destOrd="0" presId="urn:microsoft.com/office/officeart/2005/8/layout/cycle2"/>
    <dgm:cxn modelId="{B5F1CCE4-6E94-47F7-BA55-D3ED50E216EE}" srcId="{53537099-F421-4CB9-B6E1-DD546590D444}" destId="{A930CE4B-C4A5-420A-BA92-4407A889F561}" srcOrd="2" destOrd="0" parTransId="{1926B92C-C8F9-4A8C-B046-589708E26463}" sibTransId="{5941C9CE-BB58-42EB-B7FA-6AE881CA0BA2}"/>
    <dgm:cxn modelId="{D1824580-81C7-4C1B-87BE-77CE60184716}" type="presOf" srcId="{CB468CA0-7299-4645-85A4-5D618BCC2927}" destId="{B5C16F1E-2A07-4BC7-BD78-F0E258098FD6}" srcOrd="0" destOrd="0" presId="urn:microsoft.com/office/officeart/2005/8/layout/cycle2"/>
    <dgm:cxn modelId="{92D2C29C-064B-4494-A18A-403885C8BEEF}" type="presOf" srcId="{F701DFE5-9E12-4021-AF08-840F643866C3}" destId="{59A673BE-6643-410D-896F-3D0F82A48C47}" srcOrd="0" destOrd="0" presId="urn:microsoft.com/office/officeart/2005/8/layout/cycle2"/>
    <dgm:cxn modelId="{E3DEF1DB-7B9E-4FD8-AF20-1D9AE156F9DD}" type="presOf" srcId="{B3CD6E8E-F8F6-43C2-A067-25FB594E33C6}" destId="{07C17384-CA2A-4C3F-9DA5-644C1E6582A2}" srcOrd="0" destOrd="0" presId="urn:microsoft.com/office/officeart/2005/8/layout/cycle2"/>
    <dgm:cxn modelId="{451CE21F-13FB-4736-8C1B-FFE28404540F}" type="presOf" srcId="{77F51FE4-4E1C-47C8-ACDD-D319F1AD2B5A}" destId="{D366C9D9-8A5B-4F07-B736-9A15C12AAA00}" srcOrd="0" destOrd="0" presId="urn:microsoft.com/office/officeart/2005/8/layout/cycle2"/>
    <dgm:cxn modelId="{C822CF7F-63FA-4223-A762-CC5326ABDF29}" type="presOf" srcId="{8E4C0C29-C253-4591-886B-B4C10DD2AF3D}" destId="{2F32ABCF-A757-4B5B-B92E-E922221517D5}" srcOrd="0" destOrd="0" presId="urn:microsoft.com/office/officeart/2005/8/layout/cycle2"/>
    <dgm:cxn modelId="{CE1468FD-65A7-47CE-8D26-9F3034D40FD4}" type="presParOf" srcId="{BCF6A00B-4568-4214-99E5-034BF1564F4B}" destId="{E23EA73F-C8C3-495A-95DD-E737E6B754D6}" srcOrd="0" destOrd="0" presId="urn:microsoft.com/office/officeart/2005/8/layout/cycle2"/>
    <dgm:cxn modelId="{BAE195CF-025D-43C1-9D1A-BF60DDD8DBF9}" type="presParOf" srcId="{BCF6A00B-4568-4214-99E5-034BF1564F4B}" destId="{07C17384-CA2A-4C3F-9DA5-644C1E6582A2}" srcOrd="1" destOrd="0" presId="urn:microsoft.com/office/officeart/2005/8/layout/cycle2"/>
    <dgm:cxn modelId="{6712D568-861F-4C0D-A678-4DB79CC6F2E5}" type="presParOf" srcId="{07C17384-CA2A-4C3F-9DA5-644C1E6582A2}" destId="{D8DA630A-4A87-416B-B1CF-1B609B68B506}" srcOrd="0" destOrd="0" presId="urn:microsoft.com/office/officeart/2005/8/layout/cycle2"/>
    <dgm:cxn modelId="{CADDB1ED-BC95-4B4F-AC9A-E9064D00623E}" type="presParOf" srcId="{BCF6A00B-4568-4214-99E5-034BF1564F4B}" destId="{59A673BE-6643-410D-896F-3D0F82A48C47}" srcOrd="2" destOrd="0" presId="urn:microsoft.com/office/officeart/2005/8/layout/cycle2"/>
    <dgm:cxn modelId="{AD878317-52CE-43AE-87CD-5F64DFDD375D}" type="presParOf" srcId="{BCF6A00B-4568-4214-99E5-034BF1564F4B}" destId="{2F32ABCF-A757-4B5B-B92E-E922221517D5}" srcOrd="3" destOrd="0" presId="urn:microsoft.com/office/officeart/2005/8/layout/cycle2"/>
    <dgm:cxn modelId="{98AF35F7-6559-4AB5-8BA5-3F7851D54E38}" type="presParOf" srcId="{2F32ABCF-A757-4B5B-B92E-E922221517D5}" destId="{9081F0D0-67A6-4370-B0B4-B5114DA87D64}" srcOrd="0" destOrd="0" presId="urn:microsoft.com/office/officeart/2005/8/layout/cycle2"/>
    <dgm:cxn modelId="{5CA8EF57-2091-4609-8468-333D27E24620}" type="presParOf" srcId="{BCF6A00B-4568-4214-99E5-034BF1564F4B}" destId="{9DD6D6EA-B8FC-48AD-9DCD-D51B304A923B}" srcOrd="4" destOrd="0" presId="urn:microsoft.com/office/officeart/2005/8/layout/cycle2"/>
    <dgm:cxn modelId="{98780E7A-6F4D-4489-879A-268BE65418AF}" type="presParOf" srcId="{BCF6A00B-4568-4214-99E5-034BF1564F4B}" destId="{54A0DEAC-59C8-47D1-873A-6293A8B7E101}" srcOrd="5" destOrd="0" presId="urn:microsoft.com/office/officeart/2005/8/layout/cycle2"/>
    <dgm:cxn modelId="{BE073EA9-8C2D-4E8E-9A1E-97EAE3C80176}" type="presParOf" srcId="{54A0DEAC-59C8-47D1-873A-6293A8B7E101}" destId="{8ED025E7-548C-45C6-A1B9-F7F23C615EF1}" srcOrd="0" destOrd="0" presId="urn:microsoft.com/office/officeart/2005/8/layout/cycle2"/>
    <dgm:cxn modelId="{50B2F2D4-C3D6-4B17-AB56-69635557E387}" type="presParOf" srcId="{BCF6A00B-4568-4214-99E5-034BF1564F4B}" destId="{F3946A4F-FB8A-4C8B-9550-55A060EBC2F3}" srcOrd="6" destOrd="0" presId="urn:microsoft.com/office/officeart/2005/8/layout/cycle2"/>
    <dgm:cxn modelId="{419D79DB-7F23-4222-8684-D6A0D6079215}" type="presParOf" srcId="{BCF6A00B-4568-4214-99E5-034BF1564F4B}" destId="{854822C3-5FFC-45B8-A7B0-3AEC008B8A07}" srcOrd="7" destOrd="0" presId="urn:microsoft.com/office/officeart/2005/8/layout/cycle2"/>
    <dgm:cxn modelId="{6F422A91-5207-4B41-AA89-D3388181401A}" type="presParOf" srcId="{854822C3-5FFC-45B8-A7B0-3AEC008B8A07}" destId="{1CB11CD4-D89B-451F-9527-7F54F5B345D3}" srcOrd="0" destOrd="0" presId="urn:microsoft.com/office/officeart/2005/8/layout/cycle2"/>
    <dgm:cxn modelId="{50396FBC-A4A2-40F6-BC8A-6497B60BD4F2}" type="presParOf" srcId="{BCF6A00B-4568-4214-99E5-034BF1564F4B}" destId="{176EBA23-A0B6-4136-8FD3-0A3C48AA6C5B}" srcOrd="8" destOrd="0" presId="urn:microsoft.com/office/officeart/2005/8/layout/cycle2"/>
    <dgm:cxn modelId="{B22F23FF-C94E-46CA-8403-42AEDFC30BE4}" type="presParOf" srcId="{BCF6A00B-4568-4214-99E5-034BF1564F4B}" destId="{D366C9D9-8A5B-4F07-B736-9A15C12AAA00}" srcOrd="9" destOrd="0" presId="urn:microsoft.com/office/officeart/2005/8/layout/cycle2"/>
    <dgm:cxn modelId="{6093FF2B-C9FD-43CD-B973-0E35FF9941B6}" type="presParOf" srcId="{D366C9D9-8A5B-4F07-B736-9A15C12AAA00}" destId="{27BAE609-A5FB-44F8-8E2A-E1B57E5805B9}" srcOrd="0" destOrd="0" presId="urn:microsoft.com/office/officeart/2005/8/layout/cycle2"/>
    <dgm:cxn modelId="{76D82B10-2205-4537-87F8-14DAF58EF084}" type="presParOf" srcId="{BCF6A00B-4568-4214-99E5-034BF1564F4B}" destId="{682B3FEA-4F81-4400-8CEF-360F4BCEC426}" srcOrd="10" destOrd="0" presId="urn:microsoft.com/office/officeart/2005/8/layout/cycle2"/>
    <dgm:cxn modelId="{FBDF65A8-63E4-488A-A555-2D4C3722BBC1}" type="presParOf" srcId="{BCF6A00B-4568-4214-99E5-034BF1564F4B}" destId="{B5C16F1E-2A07-4BC7-BD78-F0E258098FD6}" srcOrd="11" destOrd="0" presId="urn:microsoft.com/office/officeart/2005/8/layout/cycle2"/>
    <dgm:cxn modelId="{D04A1789-7B9D-4FE2-B32F-1EBD648A13CC}" type="presParOf" srcId="{B5C16F1E-2A07-4BC7-BD78-F0E258098FD6}" destId="{D31603AE-E7FE-46D5-96E8-29AD67CC8A4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589D-5610-4E13-B71C-C24F9702D875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81C69-362D-46C1-89C6-D1E864AD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/>
              <a:t>Ово је страна са садржајем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81C69-362D-46C1-89C6-D1E864ADAA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11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81C69-362D-46C1-89C6-D1E864ADAA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62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CCA866F5-84A3-4F23-812C-FE8F1F3B029E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71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39F-9B69-4DC2-B87B-B03017331385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2868"/>
      </p:ext>
    </p:extLst>
  </p:cSld>
  <p:clrMapOvr>
    <a:masterClrMapping/>
  </p:clrMapOvr>
  <p:transition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76E1-1D1A-49D8-8017-13E64A4179BE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27015"/>
      </p:ext>
    </p:extLst>
  </p:cSld>
  <p:clrMapOvr>
    <a:masterClrMapping/>
  </p:clrMapOvr>
  <p:transition advTm="5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6D8C0-C2AE-4229-AFEA-87402D77AF4F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78086"/>
      </p:ext>
    </p:extLst>
  </p:cSld>
  <p:clrMapOvr>
    <a:masterClrMapping/>
  </p:clrMapOvr>
  <p:transition advTm="5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21F2-849B-43DA-8D0E-729A767DD16B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06558"/>
      </p:ext>
    </p:extLst>
  </p:cSld>
  <p:clrMapOvr>
    <a:masterClrMapping/>
  </p:clrMapOvr>
  <p:transition advTm="5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24473-C6B7-4B5D-8FFE-887595D4129D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37738"/>
      </p:ext>
    </p:extLst>
  </p:cSld>
  <p:clrMapOvr>
    <a:masterClrMapping/>
  </p:clrMapOvr>
  <p:transition advTm="5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5E337-08E4-4EB2-B422-411A34C3E1A1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03411"/>
      </p:ext>
    </p:extLst>
  </p:cSld>
  <p:clrMapOvr>
    <a:masterClrMapping/>
  </p:clrMapOvr>
  <p:transition advTm="5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C2E1-B070-4C04-B71F-4586FF051E64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96153"/>
      </p:ext>
    </p:extLst>
  </p:cSld>
  <p:clrMapOvr>
    <a:masterClrMapping/>
  </p:clrMapOvr>
  <p:transition advTm="5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5305-0794-4431-9C6E-2B0FC15CC827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3466"/>
      </p:ext>
    </p:extLst>
  </p:cSld>
  <p:clrMapOvr>
    <a:masterClrMapping/>
  </p:clrMapOvr>
  <p:transition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285750" indent="-28575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lvl3pPr>
            <a:lvl4pPr marL="1543050" indent="-171450">
              <a:buClr>
                <a:schemeClr val="tx1"/>
              </a:buClr>
              <a:buFont typeface="Arial" panose="020B0604020202020204" pitchFamily="34" charset="0"/>
              <a:buChar char="•"/>
              <a:defRPr/>
            </a:lvl4pPr>
            <a:lvl5pPr marL="2000250" indent="-171450">
              <a:buClr>
                <a:schemeClr val="tx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4C73-5178-41FE-AE46-71FC0DD61EE5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8113"/>
      </p:ext>
    </p:extLst>
  </p:cSld>
  <p:clrMapOvr>
    <a:masterClrMapping/>
  </p:clrMapOvr>
  <p:transition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B865-6825-428B-AE90-900E37C7AD5D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31177"/>
      </p:ext>
    </p:extLst>
  </p:cSld>
  <p:clrMapOvr>
    <a:masterClrMapping/>
  </p:clrMapOvr>
  <p:transition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2A16-7863-4CAB-8884-FED6CCA9C8EA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81837"/>
      </p:ext>
    </p:extLst>
  </p:cSld>
  <p:clrMapOvr>
    <a:masterClrMapping/>
  </p:clrMapOvr>
  <p:transition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D461-0FDF-44DA-920D-6A97305707D8}" type="datetime1">
              <a:rPr lang="en-US" smtClean="0"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16681"/>
      </p:ext>
    </p:extLst>
  </p:cSld>
  <p:clrMapOvr>
    <a:masterClrMapping/>
  </p:clrMapOvr>
  <p:transition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B430-F894-4AC7-A907-7065970FD524}" type="datetime1">
              <a:rPr lang="en-US" smtClean="0"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72637"/>
      </p:ext>
    </p:extLst>
  </p:cSld>
  <p:clrMapOvr>
    <a:masterClrMapping/>
  </p:clrMapOvr>
  <p:transition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C75-F43A-4D95-842F-AF7F8F74628A}" type="datetime1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65650"/>
      </p:ext>
    </p:extLst>
  </p:cSld>
  <p:clrMapOvr>
    <a:masterClrMapping/>
  </p:clrMapOvr>
  <p:transition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D9802-E46D-4A1D-9D94-84095F936A6C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53900"/>
      </p:ext>
    </p:extLst>
  </p:cSld>
  <p:clrMapOvr>
    <a:masterClrMapping/>
  </p:clrMapOvr>
  <p:transition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72D7A-FB9D-4644-A930-3D1786C26186}" type="datetime1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17620"/>
      </p:ext>
    </p:extLst>
  </p:cSld>
  <p:clrMapOvr>
    <a:masterClrMapping/>
  </p:clrMapOvr>
  <p:transition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7A77D2-1435-4CE7-8546-903F92CFBE66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sr-Cyrl-RS" dirty="0"/>
              <a:t>2018/0999 Лаб Лабић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12EF36-41FB-406A-8D63-D12348E8C0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585B93B-F9D0-4868-ADE2-78C237019A05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720" y="5760471"/>
            <a:ext cx="835579" cy="97585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solidFill>
              <a:schemeClr val="bg1"/>
            </a:solidFill>
          </a:ln>
          <a:effectLst>
            <a:glow rad="127000">
              <a:schemeClr val="accent2">
                <a:satMod val="175000"/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41876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advTm="5000">
    <p:push dir="u"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ti.etf.bg.ac.r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5BA61C-C570-49D9-A160-D032C0D4E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sr-Latn-CS" sz="4000" b="1" i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Lorem ipsum dolor sit amet, consectetuer adipiscing elit</a:t>
            </a:r>
            <a:endParaRPr lang="en-US" sz="40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8AC3841-FE07-4DC6-AE72-D75476C7CD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Petrović, R.</a:t>
            </a:r>
            <a:endParaRPr lang="sr-Cyrl-RS" i="1" dirty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Bojanić D.</a:t>
            </a:r>
            <a:endParaRPr lang="sr-Cyrl-RS" i="1" dirty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sr-Latn-CS" i="1" dirty="0"/>
              <a:t>Popović D. B.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45992195"/>
      </p:ext>
    </p:extLst>
  </p:cSld>
  <p:clrMapOvr>
    <a:masterClrMapping/>
  </p:clrMapOvr>
  <p:transition spd="slow" advTm="5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C75FAFD1-A27D-4243-B6A4-59997E6C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2018/0999 Лаб Лабић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E5466C5-5234-43F0-802A-24AFF24E1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28CFCF3-17DD-42C7-AF1C-DE183E73F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DB9-9DE7-4AD3-AA33-1FB392E5384C}" type="datetime1">
              <a:rPr lang="en-US" smtClean="0"/>
              <a:t>11/23/2018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21502"/>
      </p:ext>
    </p:extLst>
  </p:cSld>
  <p:clrMapOvr>
    <a:masterClrMapping/>
  </p:clrMapOvr>
  <p:transition advTm="500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76293D-E61D-41DF-ACC6-9ED9DD25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Pregled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732F40-27CA-4E1B-91C7-70F44F26D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Chapter A</a:t>
            </a:r>
          </a:p>
          <a:p>
            <a:r>
              <a:rPr lang="en-US" dirty="0"/>
              <a:t>Chapter B</a:t>
            </a:r>
          </a:p>
          <a:p>
            <a:pPr lvl="1"/>
            <a:r>
              <a:rPr lang="en-US" dirty="0"/>
              <a:t>Chapter C</a:t>
            </a:r>
          </a:p>
          <a:p>
            <a:pPr lvl="1"/>
            <a:r>
              <a:rPr lang="en-US" dirty="0"/>
              <a:t>Chapter D</a:t>
            </a:r>
          </a:p>
          <a:p>
            <a:r>
              <a:rPr lang="en-US" dirty="0"/>
              <a:t>Chapter E</a:t>
            </a:r>
          </a:p>
          <a:p>
            <a:r>
              <a:rPr lang="en-US" dirty="0"/>
              <a:t>Chapter F</a:t>
            </a:r>
          </a:p>
          <a:p>
            <a:r>
              <a:rPr lang="en-US" dirty="0"/>
              <a:t>Chapter G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2EFD97-8D38-4C9C-95EB-01EA7C6D6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0F83A65-A8FC-48D5-9941-40A2AE927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D44FB69-ED06-4669-A455-2C5AAACF9A84}"/>
              </a:ext>
            </a:extLst>
          </p:cNvPr>
          <p:cNvSpPr txBox="1"/>
          <p:nvPr/>
        </p:nvSpPr>
        <p:spPr>
          <a:xfrm>
            <a:off x="11171203" y="24026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mtClean="0">
                <a:hlinkMouseOver r:id="" action="ppaction://hlinkshowjump?jump=lastslide"/>
              </a:rPr>
              <a:t>К</a:t>
            </a:r>
            <a:r>
              <a:rPr lang="en-US" smtClean="0">
                <a:hlinkMouseOver r:id="" action="ppaction://hlinkshowjump?jump=lastslide"/>
              </a:rPr>
              <a:t>R</a:t>
            </a:r>
            <a:r>
              <a:rPr lang="sr-Cyrl-RS" dirty="0" smtClean="0">
                <a:hlinkMouseOver r:id="" action="ppaction://hlinkshowjump?jump=lastslide"/>
              </a:rPr>
              <a:t>АЈ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2837C020-F100-4B57-B1CB-BD838FF14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BCC5F-CC9B-4CBB-B470-3B7C918E55A1}" type="datetime1">
              <a:rPr lang="en-US" smtClean="0"/>
              <a:t>11/23/2018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6353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A58EE1-951E-4561-85A4-6E13518C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6BC241D5-6A87-4CF4-935C-FE18DD411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006" y="2141538"/>
            <a:ext cx="6615012" cy="3649662"/>
          </a:xfrm>
        </p:spPr>
      </p:pic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D6FC6B4-B002-4E8F-A514-32D237538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E47D183-0D37-452C-947B-040436A0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C6C0E03-E451-4F26-BB4A-05F80CDDDD3E}"/>
              </a:ext>
            </a:extLst>
          </p:cNvPr>
          <p:cNvSpPr txBox="1"/>
          <p:nvPr/>
        </p:nvSpPr>
        <p:spPr>
          <a:xfrm>
            <a:off x="4622741" y="1674889"/>
            <a:ext cx="24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Klikni</a:t>
            </a:r>
            <a:r>
              <a:rPr lang="en-US" dirty="0"/>
              <a:t> za </a:t>
            </a:r>
            <a:r>
              <a:rPr lang="en-US" dirty="0" err="1"/>
              <a:t>dodatan</a:t>
            </a:r>
            <a:r>
              <a:rPr lang="en-US" dirty="0"/>
              <a:t> </a:t>
            </a:r>
            <a:r>
              <a:rPr lang="en-US" dirty="0" err="1"/>
              <a:t>prikaz</a:t>
            </a:r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BEF789CF-1CD4-49D1-BCE0-1819DED8C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2835830"/>
              </p:ext>
            </p:extLst>
          </p:nvPr>
        </p:nvGraphicFramePr>
        <p:xfrm>
          <a:off x="280692" y="1806602"/>
          <a:ext cx="5163398" cy="3984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="" xmlns:a16="http://schemas.microsoft.com/office/drawing/2014/main" id="{E4177B75-70F4-462E-B28D-50999A84E2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836787"/>
              </p:ext>
            </p:extLst>
          </p:nvPr>
        </p:nvGraphicFramePr>
        <p:xfrm>
          <a:off x="5164982" y="1279614"/>
          <a:ext cx="7027018" cy="4642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B1ACC854-6C19-4365-8889-8FE2948A4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A6C0-D9C6-4512-891C-BDE529F82F04}" type="datetime1">
              <a:rPr lang="en-US" smtClean="0"/>
              <a:t>11/23/2018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46898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23EA73F-C8C3-495A-95DD-E737E6B75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"/>
                                        <p:tgtEl>
                                          <p:spTgt spid="9">
                                            <p:graphicEl>
                                              <a:dgm id="{E23EA73F-C8C3-495A-95DD-E737E6B754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7C17384-CA2A-4C3F-9DA5-644C1E658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9">
                                            <p:graphicEl>
                                              <a:dgm id="{07C17384-CA2A-4C3F-9DA5-644C1E6582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9A673BE-6643-410D-896F-3D0F82A48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9">
                                            <p:graphicEl>
                                              <a:dgm id="{59A673BE-6643-410D-896F-3D0F82A48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F32ABCF-A757-4B5B-B92E-E922221517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9">
                                            <p:graphicEl>
                                              <a:dgm id="{2F32ABCF-A757-4B5B-B92E-E922221517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DD6D6EA-B8FC-48AD-9DCD-D51B304A9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9">
                                            <p:graphicEl>
                                              <a:dgm id="{9DD6D6EA-B8FC-48AD-9DCD-D51B304A92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4A0DEAC-59C8-47D1-873A-6293A8B7E1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9">
                                            <p:graphicEl>
                                              <a:dgm id="{54A0DEAC-59C8-47D1-873A-6293A8B7E1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3946A4F-FB8A-4C8B-9550-55A060E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9">
                                            <p:graphicEl>
                                              <a:dgm id="{F3946A4F-FB8A-4C8B-9550-55A060E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54822C3-5FFC-45B8-A7B0-3AEC008B8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9">
                                            <p:graphicEl>
                                              <a:dgm id="{854822C3-5FFC-45B8-A7B0-3AEC008B8A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6EBA23-A0B6-4136-8FD3-0A3C48AA6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9">
                                            <p:graphicEl>
                                              <a:dgm id="{176EBA23-A0B6-4136-8FD3-0A3C48AA6C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366C9D9-8A5B-4F07-B736-9A15C12AA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9">
                                            <p:graphicEl>
                                              <a:dgm id="{D366C9D9-8A5B-4F07-B736-9A15C12AAA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82B3FEA-4F81-4400-8CEF-360F4BCEC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9">
                                            <p:graphicEl>
                                              <a:dgm id="{682B3FEA-4F81-4400-8CEF-360F4BCEC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5C16F1E-2A07-4BC7-BD78-F0E258098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9">
                                            <p:graphicEl>
                                              <a:dgm id="{B5C16F1E-2A07-4BC7-BD78-F0E258098F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  <p:bldGraphic spid="9" grpId="0" uiExpand="1">
        <p:bldSub>
          <a:bldDgm bld="one"/>
        </p:bldSub>
      </p:bldGraphic>
      <p:bldGraphic spid="1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09CBB0-4D72-4650-88BD-6682D20A7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Pitanja</a:t>
            </a:r>
            <a:r>
              <a:rPr lang="en-US" dirty="0"/>
              <a:t>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9A63E11-9A2C-4267-A91B-9CEA5B72F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/>
              <a:t>2018/0999 Лаб Лабић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B4F236-AF65-40FA-A307-BDCAEEB1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5</a:t>
            </a:fld>
            <a:endParaRPr lang="en-US"/>
          </a:p>
        </p:txBody>
      </p:sp>
      <p:sp>
        <p:nvSpPr>
          <p:cNvPr id="5" name="Smiley Face 4">
            <a:extLst>
              <a:ext uri="{FF2B5EF4-FFF2-40B4-BE49-F238E27FC236}">
                <a16:creationId xmlns="" xmlns:a16="http://schemas.microsoft.com/office/drawing/2014/main" id="{6501638F-79C4-4AD8-80FE-C44E5E7E4C5B}"/>
              </a:ext>
            </a:extLst>
          </p:cNvPr>
          <p:cNvSpPr/>
          <p:nvPr/>
        </p:nvSpPr>
        <p:spPr>
          <a:xfrm>
            <a:off x="685800" y="2700866"/>
            <a:ext cx="1518834" cy="1456267"/>
          </a:xfrm>
          <a:prstGeom prst="smileyFac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C007DEC-6BA3-4C34-9D1D-A2193C08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11BC-1689-468F-8237-106586E491A1}" type="datetime1">
              <a:rPr lang="en-US" smtClean="0"/>
              <a:t>11/23/2018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52461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162 L 0.39375 0.00162 L 0.39375 0.30671 " pathEditMode="relative" ptsTypes="AAA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5C3B0C5-F98F-4308-A68F-6D2E4221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C75-F43A-4D95-842F-AF7F8F74628A}" type="datetime1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F1BBA1B-A91F-4891-8DA1-23953FA2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2018/0999 Лаб Лабић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32E0C57-1EEA-4B1D-8182-84E23266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2EF36-41FB-406A-8D63-D12348E8C020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A7991BAF-B0CD-4D62-873D-F74F627D1D7B}"/>
              </a:ext>
            </a:extLst>
          </p:cNvPr>
          <p:cNvGrpSpPr/>
          <p:nvPr/>
        </p:nvGrpSpPr>
        <p:grpSpPr>
          <a:xfrm>
            <a:off x="4702277" y="1218483"/>
            <a:ext cx="2787445" cy="2979174"/>
            <a:chOff x="5073445" y="840658"/>
            <a:chExt cx="2787445" cy="2979174"/>
          </a:xfrm>
        </p:grpSpPr>
        <p:sp>
          <p:nvSpPr>
            <p:cNvPr id="5" name="Star: 5 Points 4">
              <a:extLst>
                <a:ext uri="{FF2B5EF4-FFF2-40B4-BE49-F238E27FC236}">
                  <a16:creationId xmlns="" xmlns:a16="http://schemas.microsoft.com/office/drawing/2014/main" id="{483CCABE-533E-437E-A1A4-E8238B956363}"/>
                </a:ext>
              </a:extLst>
            </p:cNvPr>
            <p:cNvSpPr/>
            <p:nvPr/>
          </p:nvSpPr>
          <p:spPr>
            <a:xfrm>
              <a:off x="5176684" y="840658"/>
              <a:ext cx="1224116" cy="1135626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FFFE668-8311-4124-98B8-C8D20DABBA23}"/>
                </a:ext>
              </a:extLst>
            </p:cNvPr>
            <p:cNvSpPr/>
            <p:nvPr/>
          </p:nvSpPr>
          <p:spPr>
            <a:xfrm>
              <a:off x="6813755" y="1976284"/>
              <a:ext cx="1047135" cy="10323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D0EB190B-49BC-4316-B957-3E40A017A851}"/>
                </a:ext>
              </a:extLst>
            </p:cNvPr>
            <p:cNvSpPr/>
            <p:nvPr/>
          </p:nvSpPr>
          <p:spPr>
            <a:xfrm>
              <a:off x="5073445" y="2787445"/>
              <a:ext cx="1022555" cy="10323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A808DF54-59D3-4354-A6FC-C9B84FA49FE7}"/>
              </a:ext>
            </a:extLst>
          </p:cNvPr>
          <p:cNvSpPr/>
          <p:nvPr/>
        </p:nvSpPr>
        <p:spPr>
          <a:xfrm>
            <a:off x="11005195" y="2870301"/>
            <a:ext cx="927103" cy="7322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="" xmlns:a16="http://schemas.microsoft.com/office/drawing/2014/main" id="{696399B7-A5D1-4680-9F63-DA5198DA1B44}"/>
              </a:ext>
            </a:extLst>
          </p:cNvPr>
          <p:cNvSpPr/>
          <p:nvPr/>
        </p:nvSpPr>
        <p:spPr>
          <a:xfrm rot="10800000">
            <a:off x="259702" y="2870302"/>
            <a:ext cx="927103" cy="7322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48115C9-CD35-4068-A961-EA2A6F060367}"/>
              </a:ext>
            </a:extLst>
          </p:cNvPr>
          <p:cNvSpPr txBox="1"/>
          <p:nvPr/>
        </p:nvSpPr>
        <p:spPr>
          <a:xfrm>
            <a:off x="5590733" y="587057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>
                <a:hlinkClick r:id="rId2"/>
              </a:rPr>
              <a:t>RTI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025333"/>
      </p:ext>
    </p:extLst>
  </p:cSld>
  <p:clrMapOvr>
    <a:masterClrMapping/>
  </p:clrMapOvr>
  <p:transition advTm="500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1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ustom 2">
      <a:majorFont>
        <a:latin typeface="Rockwel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248</TotalTime>
  <Words>89</Words>
  <Application>Microsoft Office PowerPoint</Application>
  <PresentationFormat>Widescreen</PresentationFormat>
  <Paragraphs>44</Paragraphs>
  <Slides>6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Corbel</vt:lpstr>
      <vt:lpstr>Rockwell</vt:lpstr>
      <vt:lpstr>Wingdings</vt:lpstr>
      <vt:lpstr>Celestial</vt:lpstr>
      <vt:lpstr>Lorem ipsum dolor sit amet, consectetuer adipiscing elit</vt:lpstr>
      <vt:lpstr>PowerPoint Presentation</vt:lpstr>
      <vt:lpstr>Pregled</vt:lpstr>
      <vt:lpstr>RAD</vt:lpstr>
      <vt:lpstr>Pitanja?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vladimir</cp:lastModifiedBy>
  <cp:revision>31</cp:revision>
  <dcterms:created xsi:type="dcterms:W3CDTF">2018-11-04T15:57:05Z</dcterms:created>
  <dcterms:modified xsi:type="dcterms:W3CDTF">2018-11-23T20:45:18Z</dcterms:modified>
</cp:coreProperties>
</file>