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7" r:id="rId3"/>
    <p:sldId id="26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E6F1"/>
    <a:srgbClr val="A3D1FF"/>
    <a:srgbClr val="B3C7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283" autoAdjust="0"/>
  </p:normalViewPr>
  <p:slideViewPr>
    <p:cSldViewPr>
      <p:cViewPr varScale="1">
        <p:scale>
          <a:sx n="95" d="100"/>
          <a:sy n="95" d="100"/>
        </p:scale>
        <p:origin x="19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AA35AA-4B2C-4A3C-A2A2-5A771B59C332}" type="datetimeFigureOut">
              <a:rPr lang="en-US" smtClean="0"/>
              <a:pPr/>
              <a:t>3/31/2022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7D9939-62C0-4D2A-A2E3-D6908E18B6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825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3/31/2022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3/31/2022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3/31/2022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39999">
              <a:srgbClr val="A3D1FF"/>
            </a:gs>
            <a:gs pos="70000">
              <a:srgbClr val="CFE6F1"/>
            </a:gs>
            <a:gs pos="100000">
              <a:schemeClr val="tx2">
                <a:lumMod val="20000"/>
                <a:lumOff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2CF9B-3AE1-4C59-938C-822F86273E2D}" type="datetimeFigureOut">
              <a:rPr lang="en-US" smtClean="0"/>
              <a:pPr/>
              <a:t>3/31/2022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rti.etf.bg.ac.rs/rti/13S112POOP/index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130425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b="1" dirty="0" err="1"/>
              <a:t>P</a:t>
            </a:r>
            <a:r>
              <a:rPr lang="en-US" dirty="0" err="1"/>
              <a:t>raktikum</a:t>
            </a:r>
            <a:r>
              <a:rPr lang="en-US" dirty="0"/>
              <a:t> </a:t>
            </a:r>
            <a:r>
              <a:rPr lang="en-US" dirty="0" err="1"/>
              <a:t>iz</a:t>
            </a:r>
            <a:br>
              <a:rPr lang="en-US" dirty="0"/>
            </a:br>
            <a:r>
              <a:rPr lang="en-US" b="1" dirty="0" err="1"/>
              <a:t>O</a:t>
            </a:r>
            <a:r>
              <a:rPr lang="en-US" dirty="0" err="1"/>
              <a:t>bjektno</a:t>
            </a:r>
            <a:r>
              <a:rPr lang="en-US" dirty="0"/>
              <a:t> </a:t>
            </a:r>
            <a:r>
              <a:rPr lang="en-US" b="1" dirty="0" err="1"/>
              <a:t>o</a:t>
            </a:r>
            <a:r>
              <a:rPr lang="en-US" dirty="0" err="1"/>
              <a:t>rijentisanog</a:t>
            </a:r>
            <a:r>
              <a:rPr lang="en-US" dirty="0"/>
              <a:t> </a:t>
            </a:r>
            <a:r>
              <a:rPr lang="en-US" b="1" dirty="0" err="1"/>
              <a:t>p</a:t>
            </a:r>
            <a:r>
              <a:rPr lang="en-US" dirty="0" err="1"/>
              <a:t>rogramiranja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13S112POOP</a:t>
            </a:r>
          </a:p>
          <a:p>
            <a:endParaRPr lang="en-US" dirty="0"/>
          </a:p>
          <a:p>
            <a:r>
              <a:rPr lang="sr-Latn-RS" dirty="0"/>
              <a:t>Uvod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416348" y="3244334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D4D4D4"/>
                </a:solidFill>
                <a:latin typeface="Consolas" panose="020B0609020204030204" pitchFamily="49" charset="0"/>
              </a:rPr>
              <a:t>}</a:t>
            </a:r>
            <a:endParaRPr lang="en-US" b="0" dirty="0">
              <a:solidFill>
                <a:srgbClr val="D4D4D4"/>
              </a:solidFill>
              <a:effectLst/>
              <a:latin typeface="Consolas" panose="020B0609020204030204" pitchFamily="49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O predmetu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Latn-RS" dirty="0"/>
              <a:t>Nastavnik:</a:t>
            </a:r>
          </a:p>
          <a:p>
            <a:pPr lvl="1"/>
            <a:r>
              <a:rPr lang="sr-Latn-RS" dirty="0"/>
              <a:t>Živojin </a:t>
            </a:r>
            <a:r>
              <a:rPr lang="sr-Latn-RS" dirty="0" err="1"/>
              <a:t>Šuštran</a:t>
            </a:r>
            <a:endParaRPr lang="sr-Latn-RS" dirty="0"/>
          </a:p>
          <a:p>
            <a:r>
              <a:rPr lang="sr-Latn-RS"/>
              <a:t>Asistent:</a:t>
            </a:r>
            <a:endParaRPr lang="sr-Latn-RS" dirty="0"/>
          </a:p>
          <a:p>
            <a:pPr lvl="1"/>
            <a:r>
              <a:rPr lang="sr-Latn-RS" dirty="0"/>
              <a:t>Miloš Obradović</a:t>
            </a:r>
          </a:p>
          <a:p>
            <a:r>
              <a:rPr lang="sr-Latn-RS" dirty="0"/>
              <a:t>Informisanje:</a:t>
            </a:r>
          </a:p>
          <a:p>
            <a:pPr lvl="1"/>
            <a:r>
              <a:rPr lang="sr-Latn-RS" dirty="0"/>
              <a:t>Putem sajta predmeta</a:t>
            </a:r>
          </a:p>
          <a:p>
            <a:pPr marL="457200" lvl="1" indent="0">
              <a:buNone/>
            </a:pPr>
            <a:r>
              <a:rPr lang="sr-Latn-RS" dirty="0"/>
              <a:t>    </a:t>
            </a:r>
            <a:r>
              <a:rPr lang="sr-Latn-RS" dirty="0">
                <a:hlinkClick r:id="rId2"/>
              </a:rPr>
              <a:t>http://rti.etf.bg.ac.rs/rti/13S112POOP/index.html</a:t>
            </a:r>
            <a:r>
              <a:rPr lang="sr-Latn-RS" dirty="0"/>
              <a:t> </a:t>
            </a:r>
          </a:p>
          <a:p>
            <a:pPr lvl="1"/>
            <a:r>
              <a:rPr lang="sr-Latn-RS" dirty="0"/>
              <a:t>Putem liste elektronske pošte</a:t>
            </a:r>
          </a:p>
          <a:p>
            <a:pPr lvl="1"/>
            <a:r>
              <a:rPr lang="sr-Latn-RS" dirty="0"/>
              <a:t>MS </a:t>
            </a:r>
            <a:r>
              <a:rPr lang="sr-Latn-RS" dirty="0" err="1"/>
              <a:t>Teams</a:t>
            </a:r>
            <a:r>
              <a:rPr lang="sr-Latn-RS" dirty="0"/>
              <a:t> platforme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084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O predmetu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RS"/>
              <a:t>Dva projektna </a:t>
            </a:r>
            <a:r>
              <a:rPr lang="sr-Latn-RS" dirty="0"/>
              <a:t>zadatka</a:t>
            </a:r>
          </a:p>
          <a:p>
            <a:pPr lvl="1"/>
            <a:r>
              <a:rPr lang="sr-Latn-RS" dirty="0"/>
              <a:t>C++ (35 poena)</a:t>
            </a:r>
          </a:p>
          <a:p>
            <a:pPr lvl="1"/>
            <a:r>
              <a:rPr lang="sr-Latn-RS" dirty="0"/>
              <a:t>Java (35 poena)</a:t>
            </a:r>
          </a:p>
          <a:p>
            <a:pPr lvl="1"/>
            <a:r>
              <a:rPr lang="sr-Latn-RS" dirty="0"/>
              <a:t>Intenzivna upotreba gotovih struktura podataka</a:t>
            </a:r>
          </a:p>
          <a:p>
            <a:pPr lvl="1"/>
            <a:r>
              <a:rPr lang="sr-Latn-RS" dirty="0"/>
              <a:t>Dobre programerske prakse</a:t>
            </a:r>
          </a:p>
          <a:p>
            <a:pPr lvl="1"/>
            <a:r>
              <a:rPr lang="sr-Latn-RS" dirty="0"/>
              <a:t>Samostalno istraživanje dokumentacije</a:t>
            </a:r>
          </a:p>
          <a:p>
            <a:r>
              <a:rPr lang="sr-Latn-RS" dirty="0"/>
              <a:t>Ispit (30 poena)</a:t>
            </a:r>
          </a:p>
          <a:p>
            <a:pPr lvl="1"/>
            <a:r>
              <a:rPr lang="sr-Latn-RS" dirty="0"/>
              <a:t>Modifikacije projektnih zadataka</a:t>
            </a:r>
          </a:p>
        </p:txBody>
      </p:sp>
      <p:sp>
        <p:nvSpPr>
          <p:cNvPr id="4" name="Rectangle 3"/>
          <p:cNvSpPr/>
          <p:nvPr/>
        </p:nvSpPr>
        <p:spPr>
          <a:xfrm>
            <a:off x="4416348" y="3244334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D4D4D4"/>
                </a:solidFill>
                <a:latin typeface="Consolas" panose="020B0609020204030204" pitchFamily="49" charset="0"/>
              </a:rPr>
              <a:t>}</a:t>
            </a:r>
            <a:endParaRPr lang="en-US" b="0" dirty="0">
              <a:solidFill>
                <a:srgbClr val="D4D4D4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7345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651</TotalTime>
  <Words>87</Words>
  <Application>Microsoft Office PowerPoint</Application>
  <PresentationFormat>On-screen Show (4:3)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Consolas</vt:lpstr>
      <vt:lpstr>Office Theme</vt:lpstr>
      <vt:lpstr>Praktikum iz Objektno orijentisanog programiranja</vt:lpstr>
      <vt:lpstr>O predmetu</vt:lpstr>
      <vt:lpstr>O predmetu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Praktikum iz Objektno orijentisanog programiranja</dc:title>
  <dc:creator>Đorđe Đurđević</dc:creator>
  <cp:lastModifiedBy>Živojin Šuštran</cp:lastModifiedBy>
  <cp:revision>72</cp:revision>
  <dcterms:created xsi:type="dcterms:W3CDTF">2015-02-11T23:52:18Z</dcterms:created>
  <dcterms:modified xsi:type="dcterms:W3CDTF">2022-03-31T11:59:41Z</dcterms:modified>
</cp:coreProperties>
</file>