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7" r:id="rId3"/>
    <p:sldId id="269" r:id="rId4"/>
    <p:sldId id="27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E6F1"/>
    <a:srgbClr val="A3D1FF"/>
    <a:srgbClr val="B3C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83" autoAdjust="0"/>
  </p:normalViewPr>
  <p:slideViewPr>
    <p:cSldViewPr>
      <p:cViewPr varScale="1">
        <p:scale>
          <a:sx n="77" d="100"/>
          <a:sy n="77" d="100"/>
        </p:scale>
        <p:origin x="161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A35AA-4B2C-4A3C-A2A2-5A771B59C332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D9939-62C0-4D2A-A2E3-D6908E18B6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825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A3D1FF"/>
            </a:gs>
            <a:gs pos="70000">
              <a:srgbClr val="CFE6F1"/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oost.org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b="1" dirty="0" err="1" smtClean="0"/>
              <a:t>P</a:t>
            </a:r>
            <a:r>
              <a:rPr lang="en-US" dirty="0" err="1" smtClean="0"/>
              <a:t>raktikum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 err="1" smtClean="0"/>
              <a:t>O</a:t>
            </a:r>
            <a:r>
              <a:rPr lang="en-US" dirty="0" err="1" smtClean="0"/>
              <a:t>bjektno</a:t>
            </a:r>
            <a:r>
              <a:rPr lang="en-US" dirty="0" smtClean="0"/>
              <a:t> </a:t>
            </a:r>
            <a:r>
              <a:rPr lang="en-US" b="1" dirty="0" err="1" smtClean="0"/>
              <a:t>o</a:t>
            </a:r>
            <a:r>
              <a:rPr lang="en-US" dirty="0" err="1" smtClean="0"/>
              <a:t>rijentisanog</a:t>
            </a:r>
            <a:r>
              <a:rPr lang="en-US" dirty="0" smtClean="0"/>
              <a:t> </a:t>
            </a:r>
            <a:r>
              <a:rPr lang="en-US" b="1" dirty="0" err="1" smtClean="0"/>
              <a:t>p</a:t>
            </a:r>
            <a:r>
              <a:rPr lang="en-US" dirty="0" err="1" smtClean="0"/>
              <a:t>rogramiranja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13S112POOP</a:t>
            </a:r>
          </a:p>
          <a:p>
            <a:endParaRPr lang="en-US" dirty="0"/>
          </a:p>
          <a:p>
            <a:r>
              <a:rPr lang="sr-Latn-RS" dirty="0" smtClean="0"/>
              <a:t>Ostale C++ biblioteke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Višenitno programiranje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Dodato</a:t>
            </a:r>
            <a:r>
              <a:rPr lang="en-US" dirty="0" smtClean="0"/>
              <a:t> u C++ 11</a:t>
            </a:r>
          </a:p>
          <a:p>
            <a:pPr lvl="1"/>
            <a:r>
              <a:rPr lang="en-US" dirty="0" smtClean="0"/>
              <a:t>Ne </a:t>
            </a:r>
            <a:r>
              <a:rPr lang="en-US" dirty="0" err="1" smtClean="0"/>
              <a:t>podr</a:t>
            </a:r>
            <a:r>
              <a:rPr lang="sr-Latn-RS" dirty="0" smtClean="0"/>
              <a:t>žavaju još uvek svi prevodioci</a:t>
            </a:r>
            <a:endParaRPr lang="en-US" dirty="0" smtClean="0"/>
          </a:p>
          <a:p>
            <a:r>
              <a:rPr lang="sr-Latn-RS" dirty="0" smtClean="0"/>
              <a:t>Zaglavlj</a:t>
            </a:r>
            <a:r>
              <a:rPr lang="en-US" dirty="0" smtClean="0"/>
              <a:t>a:</a:t>
            </a:r>
            <a:endParaRPr lang="en-US" dirty="0"/>
          </a:p>
          <a:p>
            <a:pPr lvl="1"/>
            <a:r>
              <a:rPr lang="en-US" dirty="0" err="1" smtClean="0"/>
              <a:t>Niti</a:t>
            </a:r>
            <a:r>
              <a:rPr lang="en-US" dirty="0" smtClean="0"/>
              <a:t>: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&lt;thread&gt;</a:t>
            </a:r>
          </a:p>
          <a:p>
            <a:pPr lvl="1"/>
            <a:r>
              <a:rPr lang="en-US" dirty="0" err="1" smtClean="0"/>
              <a:t>Sinhronizacioni</a:t>
            </a:r>
            <a:r>
              <a:rPr lang="en-US" dirty="0" smtClean="0"/>
              <a:t> </a:t>
            </a:r>
            <a:r>
              <a:rPr lang="en-US" dirty="0" err="1" smtClean="0"/>
              <a:t>konstrukti</a:t>
            </a:r>
            <a:r>
              <a:rPr lang="en-US" dirty="0" smtClean="0"/>
              <a:t>: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&lt;atomic&gt;</a:t>
            </a:r>
            <a:r>
              <a:rPr lang="en-US" b="1" dirty="0"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mutex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b="1" dirty="0">
                <a:cs typeface="Courier New" panose="02070309020205020404" pitchFamily="49" charset="0"/>
              </a:rPr>
              <a:t>,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&lt;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condition_variable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b="1" dirty="0">
                <a:cs typeface="Courier New" panose="02070309020205020404" pitchFamily="49" charset="0"/>
              </a:rPr>
              <a:t>,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&lt;future&gt;</a:t>
            </a:r>
          </a:p>
          <a:p>
            <a:r>
              <a:rPr lang="en-US" dirty="0" err="1" smtClean="0"/>
              <a:t>Omogu</a:t>
            </a:r>
            <a:r>
              <a:rPr lang="sr-Latn-RS" dirty="0" smtClean="0"/>
              <a:t>ćavaju konkurentno izvršavanje </a:t>
            </a:r>
            <a:br>
              <a:rPr lang="sr-Latn-RS" dirty="0" smtClean="0"/>
            </a:br>
            <a:r>
              <a:rPr lang="sr-Latn-RS" dirty="0" smtClean="0"/>
              <a:t>u okviru samog jezika</a:t>
            </a:r>
          </a:p>
          <a:p>
            <a:pPr lvl="1"/>
            <a:r>
              <a:rPr lang="sr-Latn-RS" dirty="0" smtClean="0"/>
              <a:t>Paralelizacija izvršavanja programskog koda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sr-Latn-RS" dirty="0" smtClean="0"/>
          </a:p>
        </p:txBody>
      </p:sp>
    </p:spTree>
    <p:extLst>
      <p:ext uri="{BB962C8B-B14F-4D97-AF65-F5344CB8AC3E}">
        <p14:creationId xmlns:p14="http://schemas.microsoft.com/office/powerpoint/2010/main" val="755084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Boost biblioteka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Latn-RS" dirty="0" smtClean="0"/>
              <a:t>Predstavlja skup biblioteka različite namene</a:t>
            </a:r>
            <a:br>
              <a:rPr lang="sr-Latn-RS" dirty="0" smtClean="0"/>
            </a:br>
            <a:r>
              <a:rPr lang="sr-Latn-RS" dirty="0" smtClean="0"/>
              <a:t>koje rade dobro sa C++ STL</a:t>
            </a:r>
          </a:p>
          <a:p>
            <a:pPr lvl="1"/>
            <a:r>
              <a:rPr lang="sr-Latn-RS" dirty="0">
                <a:hlinkClick r:id="rId2"/>
              </a:rPr>
              <a:t>https://</a:t>
            </a:r>
            <a:r>
              <a:rPr lang="sr-Latn-RS" dirty="0" smtClean="0">
                <a:hlinkClick r:id="rId2"/>
              </a:rPr>
              <a:t>www.boost.org</a:t>
            </a:r>
            <a:r>
              <a:rPr lang="sr-Latn-RS" dirty="0" smtClean="0"/>
              <a:t> </a:t>
            </a:r>
          </a:p>
          <a:p>
            <a:pPr lvl="1"/>
            <a:r>
              <a:rPr lang="sr-Latn-RS" dirty="0" smtClean="0"/>
              <a:t>Najšire polje primena</a:t>
            </a:r>
          </a:p>
          <a:p>
            <a:pPr lvl="1"/>
            <a:r>
              <a:rPr lang="sr-Latn-RS" dirty="0" smtClean="0"/>
              <a:t>Stringovi i procesiranje teksta</a:t>
            </a:r>
          </a:p>
          <a:p>
            <a:pPr lvl="1"/>
            <a:r>
              <a:rPr lang="sr-Latn-RS" dirty="0" smtClean="0"/>
              <a:t>Kontejneri, algoritmi, iteratori, strukture podataka</a:t>
            </a:r>
          </a:p>
          <a:p>
            <a:pPr lvl="1"/>
            <a:r>
              <a:rPr lang="sr-Latn-RS" dirty="0" smtClean="0"/>
              <a:t>Numeričke metode</a:t>
            </a:r>
          </a:p>
          <a:p>
            <a:r>
              <a:rPr lang="sr-Latn-RS" dirty="0" smtClean="0"/>
              <a:t>Mnoge funkcionalnosti iz Boost dodate </a:t>
            </a:r>
            <a:br>
              <a:rPr lang="sr-Latn-RS" dirty="0" smtClean="0"/>
            </a:br>
            <a:r>
              <a:rPr lang="sr-Latn-RS" dirty="0" smtClean="0"/>
              <a:t>u STL u novijim standardima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294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Grafički korisnički interfejs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/>
              <a:t>Jezik C++ nema standardizovanu biblioteku </a:t>
            </a:r>
            <a:br>
              <a:rPr lang="sr-Latn-RS" dirty="0" smtClean="0"/>
            </a:br>
            <a:r>
              <a:rPr lang="sr-Latn-RS" dirty="0" smtClean="0"/>
              <a:t>za pravljenje grafičkog korisničkog interfejsa</a:t>
            </a:r>
          </a:p>
          <a:p>
            <a:pPr lvl="1"/>
            <a:r>
              <a:rPr lang="sr-Latn-RS" dirty="0" smtClean="0"/>
              <a:t>Uobičajeno su vezane konkretan OS</a:t>
            </a:r>
          </a:p>
          <a:p>
            <a:r>
              <a:rPr lang="sr-Latn-RS" dirty="0" smtClean="0"/>
              <a:t>Nekoliko portabilnih, nezavisnih rešenja:</a:t>
            </a:r>
          </a:p>
          <a:p>
            <a:pPr lvl="1"/>
            <a:r>
              <a:rPr lang="sr-Latn-RS" dirty="0" smtClean="0"/>
              <a:t>Qt</a:t>
            </a:r>
          </a:p>
          <a:p>
            <a:pPr lvl="1"/>
            <a:r>
              <a:rPr lang="sr-Latn-RS" dirty="0" smtClean="0"/>
              <a:t>wxWidgets</a:t>
            </a:r>
          </a:p>
          <a:p>
            <a:pPr lvl="1"/>
            <a:r>
              <a:rPr lang="sr-Latn-RS" dirty="0" smtClean="0"/>
              <a:t>GTK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677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64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Courier New</vt:lpstr>
      <vt:lpstr>Office Theme</vt:lpstr>
      <vt:lpstr>Praktikum iz Objektno orijentisanog programiranja</vt:lpstr>
      <vt:lpstr>Višenitno programiranje</vt:lpstr>
      <vt:lpstr>Boost biblioteka</vt:lpstr>
      <vt:lpstr>Grafički korisnički interfejs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Praktikum iz Objektno orijentisanog programiranja</dc:title>
  <dc:creator>Đorđe Đurđević</dc:creator>
  <cp:lastModifiedBy>markom</cp:lastModifiedBy>
  <cp:revision>71</cp:revision>
  <dcterms:created xsi:type="dcterms:W3CDTF">2015-02-11T23:52:18Z</dcterms:created>
  <dcterms:modified xsi:type="dcterms:W3CDTF">2020-04-02T21:03:53Z</dcterms:modified>
</cp:coreProperties>
</file>